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customXml/itemProps24.xml" ContentType="application/vnd.openxmlformats-officedocument.customXmlProperties+xml"/>
  <Override PartName="/customXml/itemProps71.xml" ContentType="application/vnd.openxmlformats-officedocument.customXmlProperties+xml"/>
  <Override PartName="/customXml/itemProps113.xml" ContentType="application/vnd.openxmlformats-officedocument.customXmlProperties+xml"/>
  <Override PartName="/customXml/itemProps160.xml" ContentType="application/vnd.openxmlformats-officedocument.customXmlProperties+xml"/>
  <Override PartName="/customXml/itemProps236.xml" ContentType="application/vnd.openxmlformats-officedocument.customXmlProperties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customXml/itemProps214.xml" ContentType="application/vnd.openxmlformats-officedocument.customXmlProperties+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customXml/itemProps198.xml" ContentType="application/vnd.openxmlformats-officedocument.customXmlPropertie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customXml/itemProps87.xml" ContentType="application/vnd.openxmlformats-officedocument.customXmlProperties+xml"/>
  <Override PartName="/ppt/tags/tag109.xml" ContentType="application/vnd.openxmlformats-officedocument.presentationml.tags+xml"/>
  <Override PartName="/customXml/itemProps129.xml" ContentType="application/vnd.openxmlformats-officedocument.customXmlProperties+xml"/>
  <Override PartName="/customXml/itemProps176.xml" ContentType="application/vnd.openxmlformats-officedocument.customXmlProperties+xml"/>
  <Override PartName="/ppt/tags/tag41.xml" ContentType="application/vnd.openxmlformats-officedocument.presentationml.tags+xml"/>
  <Override PartName="/customXml/itemProps18.xml" ContentType="application/vnd.openxmlformats-officedocument.customXmlProperties+xml"/>
  <Override PartName="/customXml/itemProps65.xml" ContentType="application/vnd.openxmlformats-officedocument.customXmlProperties+xml"/>
  <Override PartName="/customXml/itemProps107.xml" ContentType="application/vnd.openxmlformats-officedocument.customXmlProperties+xml"/>
  <Override PartName="/customXml/itemProps154.xml" ContentType="application/vnd.openxmlformats-officedocument.customXmlPropertie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tags/tag112.xml" ContentType="application/vnd.openxmlformats-officedocument.presentationml.tags+xml"/>
  <Default Extension="png" ContentType="image/png"/>
  <Override PartName="/customXml/itemProps43.xml" ContentType="application/vnd.openxmlformats-officedocument.customXmlProperties+xml"/>
  <Override PartName="/customXml/itemProps90.xml" ContentType="application/vnd.openxmlformats-officedocument.customXmlProperties+xml"/>
  <Override PartName="/customXml/itemProps132.xml" ContentType="application/vnd.openxmlformats-officedocument.customXmlPropertie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heme/theme2.xml" ContentType="application/vnd.openxmlformats-officedocument.theme+xml"/>
  <Override PartName="/customXml/itemProps21.xml" ContentType="application/vnd.openxmlformats-officedocument.customXmlProperties+xml"/>
  <Override PartName="/customXml/itemProps110.xml" ContentType="application/vnd.openxmlformats-officedocument.customXmlProperties+xml"/>
  <Override PartName="/customXml/itemProps208.xml" ContentType="application/vnd.openxmlformats-officedocument.customXmlProperties+xml"/>
  <Override PartName="/ppt/slides/slide44.xml" ContentType="application/vnd.openxmlformats-officedocument.presentationml.slide+xml"/>
  <Default Extension="emf" ContentType="image/x-emf"/>
  <Override PartName="/customXml/itemProps233.xml" ContentType="application/vnd.openxmlformats-officedocument.customXmlPropertie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slideLayouts/slideLayout21.xml" ContentType="application/vnd.openxmlformats-officedocument.presentationml.slideLayout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customXml/itemProps59.xml" ContentType="application/vnd.openxmlformats-officedocument.customXmlProperties+xml"/>
  <Override PartName="/customXml/itemProps211.xml" ContentType="application/vnd.openxmlformats-officedocument.customXmlProperties+xml"/>
  <Override PartName="/customXml/itemProps7.xml" ContentType="application/vnd.openxmlformats-officedocument.customXmlProperties+xml"/>
  <Override PartName="/customXml/itemProps148.xml" ContentType="application/vnd.openxmlformats-officedocument.customXmlProperties+xml"/>
  <Override PartName="/customXml/itemProps195.xml" ContentType="application/vnd.openxmlformats-officedocument.customXmlPropertie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customXml/itemProps37.xml" ContentType="application/vnd.openxmlformats-officedocument.customXmlProperties+xml"/>
  <Override PartName="/customXml/itemProps84.xml" ContentType="application/vnd.openxmlformats-officedocument.customXmlProperties+xml"/>
  <Override PartName="/customXml/itemProps126.xml" ContentType="application/vnd.openxmlformats-officedocument.customXmlProperties+xml"/>
  <Override PartName="/customXml/itemProps173.xml" ContentType="application/vnd.openxmlformats-officedocument.customXmlProperties+xml"/>
  <Override PartName="/ppt/slides/slide49.xml" ContentType="application/vnd.openxmlformats-officedocument.presentationml.slide+xml"/>
  <Override PartName="/ppt/tags/tag106.xml" ContentType="application/vnd.openxmlformats-officedocument.presentationml.tags+xml"/>
  <Override PartName="/customXml/itemProps15.xml" ContentType="application/vnd.openxmlformats-officedocument.customXmlProperties+xml"/>
  <Override PartName="/customXml/itemProps26.xml" ContentType="application/vnd.openxmlformats-officedocument.customXmlProperties+xml"/>
  <Override PartName="/customXml/itemProps62.xml" ContentType="application/vnd.openxmlformats-officedocument.customXmlProperties+xml"/>
  <Override PartName="/customXml/itemProps73.xml" ContentType="application/vnd.openxmlformats-officedocument.customXmlProperties+xml"/>
  <Override PartName="/customXml/itemProps115.xml" ContentType="application/vnd.openxmlformats-officedocument.customXmlProperties+xml"/>
  <Override PartName="/customXml/itemProps162.xml" ContentType="application/vnd.openxmlformats-officedocument.customXmlProperties+xml"/>
  <Override PartName="/ppt/slides/slide38.xml" ContentType="application/vnd.openxmlformats-officedocument.presentationml.slide+xml"/>
  <Override PartName="/customXml/itemProps51.xml" ContentType="application/vnd.openxmlformats-officedocument.customXmlProperties+xml"/>
  <Override PartName="/customXml/itemProps104.xml" ContentType="application/vnd.openxmlformats-officedocument.customXmlProperties+xml"/>
  <Override PartName="/customXml/itemProps140.xml" ContentType="application/vnd.openxmlformats-officedocument.customXmlProperties+xml"/>
  <Override PartName="/customXml/itemProps151.xml" ContentType="application/vnd.openxmlformats-officedocument.customXmlProperties+xml"/>
  <Override PartName="/customXml/itemProps238.xml" ContentType="application/vnd.openxmlformats-officedocument.customXmlPropertie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customXml/itemProps40.xml" ContentType="application/vnd.openxmlformats-officedocument.customXmlProperties+xml"/>
  <Override PartName="/customXml/itemProps227.xml" ContentType="application/vnd.openxmlformats-officedocument.customXmlProperti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87.xml" ContentType="application/vnd.openxmlformats-officedocument.presentationml.tags+xml"/>
  <Override PartName="/customXml/itemProps205.xml" ContentType="application/vnd.openxmlformats-officedocument.customXmlProperties+xml"/>
  <Override PartName="/customXml/itemProps216.xml" ContentType="application/vnd.openxmlformats-officedocument.customXmlPropertie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customXml/itemProps189.xml" ContentType="application/vnd.openxmlformats-officedocument.customXmlProperties+xml"/>
  <Override PartName="/customXml/itemProps241.xml" ContentType="application/vnd.openxmlformats-officedocument.customXmlPropertie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customXml/itemProps78.xml" ContentType="application/vnd.openxmlformats-officedocument.customXmlProperties+xml"/>
  <Override PartName="/customXml/itemProps89.xml" ContentType="application/vnd.openxmlformats-officedocument.customXmlProperties+xml"/>
  <Override PartName="/customXml/itemProps167.xml" ContentType="application/vnd.openxmlformats-officedocument.customXmlProperties+xml"/>
  <Override PartName="/customXml/itemProps178.xml" ContentType="application/vnd.openxmlformats-officedocument.customXmlProperties+xml"/>
  <Override PartName="/customXml/itemProps230.xml" ContentType="application/vnd.openxmlformats-officedocument.customXmlProperties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customXml/itemProps67.xml" ContentType="application/vnd.openxmlformats-officedocument.customXmlProperties+xml"/>
  <Override PartName="/customXml/itemProps109.xml" ContentType="application/vnd.openxmlformats-officedocument.customXmlProperties+xml"/>
  <Override PartName="/customXml/itemProps156.xml" ContentType="application/vnd.openxmlformats-officedocument.customXmlProperties+xml"/>
  <Override PartName="/ppt/tags/tag32.xml" ContentType="application/vnd.openxmlformats-officedocument.presentationml.tags+xml"/>
  <Override PartName="/customXml/itemProps4.xml" ContentType="application/vnd.openxmlformats-officedocument.customXmlProperties+xml"/>
  <Override PartName="/customXml/itemProps56.xml" ContentType="application/vnd.openxmlformats-officedocument.customXmlProperties+xml"/>
  <Override PartName="/customXml/itemProps145.xml" ContentType="application/vnd.openxmlformats-officedocument.customXmlProperties+xml"/>
  <Override PartName="/customXml/itemProps192.xml" ContentType="application/vnd.openxmlformats-officedocument.customXmlPropertie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customXml/itemProps34.xml" ContentType="application/vnd.openxmlformats-officedocument.customXmlProperties+xml"/>
  <Override PartName="/customXml/itemProps45.xml" ContentType="application/vnd.openxmlformats-officedocument.customXmlProperties+xml"/>
  <Override PartName="/customXml/itemProps81.xml" ContentType="application/vnd.openxmlformats-officedocument.customXmlProperties+xml"/>
  <Override PartName="/customXml/itemProps92.xml" ContentType="application/vnd.openxmlformats-officedocument.customXmlProperties+xml"/>
  <Override PartName="/customXml/itemProps123.xml" ContentType="application/vnd.openxmlformats-officedocument.customXmlProperties+xml"/>
  <Override PartName="/customXml/itemProps134.xml" ContentType="application/vnd.openxmlformats-officedocument.customXmlProperties+xml"/>
  <Override PartName="/customXml/itemProps170.xml" ContentType="application/vnd.openxmlformats-officedocument.customXmlProperties+xml"/>
  <Override PartName="/customXml/itemProps181.xml" ContentType="application/vnd.openxmlformats-officedocument.customXmlProperties+xml"/>
  <Override PartName="/ppt/slides/slide57.xml" ContentType="application/vnd.openxmlformats-officedocument.presentationml.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customXml/itemProps23.xml" ContentType="application/vnd.openxmlformats-officedocument.customXmlProperties+xml"/>
  <Override PartName="/customXml/itemProps70.xml" ContentType="application/vnd.openxmlformats-officedocument.customXmlProperties+xml"/>
  <Override PartName="/customXml/itemProps112.xml" ContentType="application/vnd.openxmlformats-officedocument.customXmlProperties+xml"/>
  <Override PartName="/ppt/slides/slide46.xml" ContentType="application/vnd.openxmlformats-officedocument.presentationml.slide+xml"/>
  <Override PartName="/customXml/itemProps12.xml" ContentType="application/vnd.openxmlformats-officedocument.customXmlProperties+xml"/>
  <Override PartName="/customXml/itemProps101.xml" ContentType="application/vnd.openxmlformats-officedocument.customXmlProperties+xml"/>
  <Override PartName="/customXml/itemProps235.xml" ContentType="application/vnd.openxmlformats-officedocument.customXmlPropertie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tags/tag59.xml" ContentType="application/vnd.openxmlformats-officedocument.presentationml.tags+xml"/>
  <Override PartName="/customXml/itemProps224.xml" ContentType="application/vnd.openxmlformats-officedocument.customXmlPropertie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customXml/itemProps213.xml" ContentType="application/vnd.openxmlformats-officedocument.customXmlPropertie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customXml/itemProps9.xml" ContentType="application/vnd.openxmlformats-officedocument.customXmlProperties+xml"/>
  <Override PartName="/customXml/itemProps97.xml" ContentType="application/vnd.openxmlformats-officedocument.customXmlProperties+xml"/>
  <Override PartName="/customXml/itemProps139.xml" ContentType="application/vnd.openxmlformats-officedocument.customXmlProperties+xml"/>
  <Override PartName="/customXml/itemProps186.xml" ContentType="application/vnd.openxmlformats-officedocument.customXmlProperties+xml"/>
  <Override PartName="/customXml/itemProps197.xml" ContentType="application/vnd.openxmlformats-officedocument.customXmlProperties+xml"/>
  <Override PartName="/customXml/itemProps202.xml" ContentType="application/vnd.openxmlformats-officedocument.customXmlPropertie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customXml/itemProps39.xml" ContentType="application/vnd.openxmlformats-officedocument.customXmlProperties+xml"/>
  <Override PartName="/customXml/itemProps86.xml" ContentType="application/vnd.openxmlformats-officedocument.customXmlProperties+xml"/>
  <Override PartName="/customXml/itemProps128.xml" ContentType="application/vnd.openxmlformats-officedocument.customXmlProperties+xml"/>
  <Override PartName="/customXml/itemProps175.xml" ContentType="application/vnd.openxmlformats-officedocument.customXmlPropertie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customXml/itemProps17.xml" ContentType="application/vnd.openxmlformats-officedocument.customXmlProperties+xml"/>
  <Override PartName="/customXml/itemProps28.xml" ContentType="application/vnd.openxmlformats-officedocument.customXmlProperties+xml"/>
  <Override PartName="/customXml/itemProps64.xml" ContentType="application/vnd.openxmlformats-officedocument.customXmlProperties+xml"/>
  <Override PartName="/customXml/itemProps75.xml" ContentType="application/vnd.openxmlformats-officedocument.customXmlProperties+xml"/>
  <Override PartName="/customXml/itemProps117.xml" ContentType="application/vnd.openxmlformats-officedocument.customXmlProperties+xml"/>
  <Override PartName="/customXml/itemProps164.xml" ContentType="application/vnd.openxmlformats-officedocument.customXmlProperties+xml"/>
  <Override PartName="/customXml/itemProps53.xml" ContentType="application/vnd.openxmlformats-officedocument.customXmlProperties+xml"/>
  <Override PartName="/customXml/itemProps106.xml" ContentType="application/vnd.openxmlformats-officedocument.customXmlProperties+xml"/>
  <Override PartName="/customXml/itemProps142.xml" ContentType="application/vnd.openxmlformats-officedocument.customXmlProperties+xml"/>
  <Override PartName="/customXml/itemProps153.xml" ContentType="application/vnd.openxmlformats-officedocument.customXmlProperties+xml"/>
  <Override PartName="/ppt/slides/slide29.xml" ContentType="application/vnd.openxmlformats-officedocument.presentationml.slide+xml"/>
  <Override PartName="/customXml/itemProps1.xml" ContentType="application/vnd.openxmlformats-officedocument.customXmlProperties+xml"/>
  <Override PartName="/customXml/itemProps42.xml" ContentType="application/vnd.openxmlformats-officedocument.customXmlProperties+xml"/>
  <Override PartName="/customXml/itemProps131.xml" ContentType="application/vnd.openxmlformats-officedocument.customXmlProperties+xml"/>
  <Override PartName="/customXml/itemProps229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customXml/itemProps31.xml" ContentType="application/vnd.openxmlformats-officedocument.customXmlProperties+xml"/>
  <Override PartName="/customXml/itemProps120.xml" ContentType="application/vnd.openxmlformats-officedocument.customXmlProperties+xml"/>
  <Override PartName="/customXml/itemProps207.xml" ContentType="application/vnd.openxmlformats-officedocument.customXmlProperties+xml"/>
  <Override PartName="/customXml/itemProps218.xml" ContentType="application/vnd.openxmlformats-officedocument.customXmlPropertie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customXml/itemProps20.xml" ContentType="application/vnd.openxmlformats-officedocument.customXmlPropertie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customXml/itemProps169.xml" ContentType="application/vnd.openxmlformats-officedocument.customXmlProperties+xml"/>
  <Override PartName="/customXml/itemProps232.xml" ContentType="application/vnd.openxmlformats-officedocument.customXmlPropertie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docProps/custom.xml" ContentType="application/vnd.openxmlformats-officedocument.custom-properties+xml"/>
  <Override PartName="/customXml/itemProps69.xml" ContentType="application/vnd.openxmlformats-officedocument.customXmlProperties+xml"/>
  <Override PartName="/customXml/itemProps158.xml" ContentType="application/vnd.openxmlformats-officedocument.customXmlProperties+xml"/>
  <Override PartName="/customXml/itemProps210.xml" ContentType="application/vnd.openxmlformats-officedocument.customXmlProperties+xml"/>
  <Override PartName="/customXml/itemProps221.xml" ContentType="application/vnd.openxmlformats-officedocument.customXml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customXml/itemProps6.xml" ContentType="application/vnd.openxmlformats-officedocument.customXmlProperties+xml"/>
  <Override PartName="/customXml/itemProps58.xml" ContentType="application/vnd.openxmlformats-officedocument.customXmlProperties+xml"/>
  <Override PartName="/customXml/itemProps147.xml" ContentType="application/vnd.openxmlformats-officedocument.customXmlProperties+xml"/>
  <Override PartName="/customXml/itemProps194.xml" ContentType="application/vnd.openxmlformats-officedocument.customXml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customXml/itemProps36.xml" ContentType="application/vnd.openxmlformats-officedocument.customXmlProperties+xml"/>
  <Override PartName="/customXml/itemProps47.xml" ContentType="application/vnd.openxmlformats-officedocument.customXmlProperties+xml"/>
  <Override PartName="/customXml/itemProps83.xml" ContentType="application/vnd.openxmlformats-officedocument.customXmlProperties+xml"/>
  <Override PartName="/customXml/itemProps94.xml" ContentType="application/vnd.openxmlformats-officedocument.customXmlProperties+xml"/>
  <Override PartName="/customXml/itemProps136.xml" ContentType="application/vnd.openxmlformats-officedocument.customXmlProperties+xml"/>
  <Override PartName="/customXml/itemProps183.xml" ContentType="application/vnd.openxmlformats-officedocument.customXmlPropertie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customXml/itemProps25.xml" ContentType="application/vnd.openxmlformats-officedocument.customXmlProperties+xml"/>
  <Override PartName="/customXml/itemProps72.xml" ContentType="application/vnd.openxmlformats-officedocument.customXmlProperties+xml"/>
  <Override PartName="/customXml/itemProps114.xml" ContentType="application/vnd.openxmlformats-officedocument.customXmlProperties+xml"/>
  <Override PartName="/customXml/itemProps125.xml" ContentType="application/vnd.openxmlformats-officedocument.customXmlProperties+xml"/>
  <Override PartName="/customXml/itemProps161.xml" ContentType="application/vnd.openxmlformats-officedocument.customXmlProperties+xml"/>
  <Override PartName="/customXml/itemProps172.xml" ContentType="application/vnd.openxmlformats-officedocument.customXmlProperties+xml"/>
  <Override PartName="/ppt/slides/slide48.xml" ContentType="application/vnd.openxmlformats-officedocument.presentationml.slide+xml"/>
  <Default Extension="bin" ContentType="application/vnd.openxmlformats-officedocument.oleObject"/>
  <Override PartName="/customXml/itemProps14.xml" ContentType="application/vnd.openxmlformats-officedocument.customXmlProperties+xml"/>
  <Override PartName="/customXml/itemProps61.xml" ContentType="application/vnd.openxmlformats-officedocument.customXmlProperties+xml"/>
  <Override PartName="/customXml/itemProps103.xml" ContentType="application/vnd.openxmlformats-officedocument.customXmlProperties+xml"/>
  <Override PartName="/customXml/itemProps150.xml" ContentType="application/vnd.openxmlformats-officedocument.customXmlProperties+xml"/>
  <Override PartName="/customXml/itemProps237.xml" ContentType="application/vnd.openxmlformats-officedocument.customXmlPropertie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customXml/itemProps50.xml" ContentType="application/vnd.openxmlformats-officedocument.customXmlProperties+xml"/>
  <Override PartName="/customXml/itemProps226.xml" ContentType="application/vnd.openxmlformats-officedocument.customXmlProperti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customXml/itemProps215.xml" ContentType="application/vnd.openxmlformats-officedocument.customXmlPropertie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customXml/itemProps99.xml" ContentType="application/vnd.openxmlformats-officedocument.customXmlProperties+xml"/>
  <Override PartName="/customXml/itemProps188.xml" ContentType="application/vnd.openxmlformats-officedocument.customXmlProperties+xml"/>
  <Override PartName="/customXml/itemProps199.xml" ContentType="application/vnd.openxmlformats-officedocument.customXmlProperties+xml"/>
  <Override PartName="/customXml/itemProps204.xml" ContentType="application/vnd.openxmlformats-officedocument.customXmlPropertie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customXml/itemProps88.xml" ContentType="application/vnd.openxmlformats-officedocument.customXmlProperties+xml"/>
  <Override PartName="/customXml/itemProps177.xml" ContentType="application/vnd.openxmlformats-officedocument.customXmlProperties+xml"/>
  <Override PartName="/customXml/itemProps240.xml" ContentType="application/vnd.openxmlformats-officedocument.customXmlProperties+xml"/>
  <Default Extension="vml" ContentType="application/vnd.openxmlformats-officedocument.vmlDrawing"/>
  <Override PartName="/ppt/tags/tag53.xml" ContentType="application/vnd.openxmlformats-officedocument.presentationml.tags+xml"/>
  <Override PartName="/customXml/itemProps77.xml" ContentType="application/vnd.openxmlformats-officedocument.customXmlProperties+xml"/>
  <Override PartName="/customXml/itemProps119.xml" ContentType="application/vnd.openxmlformats-officedocument.customXmlProperties+xml"/>
  <Override PartName="/customXml/itemProps166.xml" ContentType="application/vnd.openxmlformats-officedocument.customXmlPropertie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customXml/itemProps19.xml" ContentType="application/vnd.openxmlformats-officedocument.customXmlProperties+xml"/>
  <Override PartName="/customXml/itemProps55.xml" ContentType="application/vnd.openxmlformats-officedocument.customXmlProperties+xml"/>
  <Override PartName="/customXml/itemProps66.xml" ContentType="application/vnd.openxmlformats-officedocument.customXmlProperties+xml"/>
  <Override PartName="/customXml/itemProps108.xml" ContentType="application/vnd.openxmlformats-officedocument.customXmlProperties+xml"/>
  <Override PartName="/customXml/itemProps144.xml" ContentType="application/vnd.openxmlformats-officedocument.customXmlProperties+xml"/>
  <Override PartName="/customXml/itemProps155.xml" ContentType="application/vnd.openxmlformats-officedocument.customXmlProperties+xml"/>
  <Override PartName="/customXml/itemProps191.xml" ContentType="application/vnd.openxmlformats-officedocument.customXmlPropertie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44.xml" ContentType="application/vnd.openxmlformats-officedocument.customXmlProperties+xml"/>
  <Override PartName="/customXml/itemProps91.xml" ContentType="application/vnd.openxmlformats-officedocument.customXmlProperties+xml"/>
  <Override PartName="/customXml/itemProps133.xml" ContentType="application/vnd.openxmlformats-officedocument.customXmlProperties+xml"/>
  <Override PartName="/customXml/itemProps180.xml" ContentType="application/vnd.openxmlformats-officedocument.customXml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customXml/itemProps33.xml" ContentType="application/vnd.openxmlformats-officedocument.customXmlProperties+xml"/>
  <Override PartName="/customXml/itemProps80.xml" ContentType="application/vnd.openxmlformats-officedocument.customXmlProperties+xml"/>
  <Override PartName="/customXml/itemProps122.xml" ContentType="application/vnd.openxmlformats-officedocument.customXmlProperties+xml"/>
  <Override PartName="/customXml/itemProps20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ags/tag102.xml" ContentType="application/vnd.openxmlformats-officedocument.presentationml.tags+xml"/>
  <Override PartName="/ppt/theme/theme3.xml" ContentType="application/vnd.openxmlformats-officedocument.theme+xml"/>
  <Override PartName="/customXml/itemProps11.xml" ContentType="application/vnd.openxmlformats-officedocument.customXmlProperties+xml"/>
  <Override PartName="/customXml/itemProps22.xml" ContentType="application/vnd.openxmlformats-officedocument.customXmlProperties+xml"/>
  <Override PartName="/customXml/itemProps100.xml" ContentType="application/vnd.openxmlformats-officedocument.customXmlProperties+xml"/>
  <Override PartName="/customXml/itemProps111.xml" ContentType="application/vnd.openxmlformats-officedocument.customXmlProperties+xml"/>
  <Override PartName="/ppt/slides/slide34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rels" ContentType="application/vnd.openxmlformats-package.relationships+xml"/>
  <Override PartName="/customXml/itemProps234.xml" ContentType="application/vnd.openxmlformats-officedocument.customXmlPropertie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customXml/itemProps212.xml" ContentType="application/vnd.openxmlformats-officedocument.customXmlProperties+xml"/>
  <Override PartName="/customXml/itemProps223.xml" ContentType="application/vnd.openxmlformats-officedocument.customXmlPropertie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customXml/itemProps8.xml" ContentType="application/vnd.openxmlformats-officedocument.customXmlProperties+xml"/>
  <Override PartName="/customXml/itemProps149.xml" ContentType="application/vnd.openxmlformats-officedocument.customXmlProperties+xml"/>
  <Override PartName="/customXml/itemProps196.xml" ContentType="application/vnd.openxmlformats-officedocument.customXmlProperties+xml"/>
  <Override PartName="/customXml/itemProps201.xml" ContentType="application/vnd.openxmlformats-officedocument.customXml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customXml/itemProps38.xml" ContentType="application/vnd.openxmlformats-officedocument.customXmlProperties+xml"/>
  <Override PartName="/customXml/itemProps49.xml" ContentType="application/vnd.openxmlformats-officedocument.customXmlProperties+xml"/>
  <Override PartName="/customXml/itemProps85.xml" ContentType="application/vnd.openxmlformats-officedocument.customXmlProperties+xml"/>
  <Override PartName="/customXml/itemProps96.xml" ContentType="application/vnd.openxmlformats-officedocument.customXmlProperties+xml"/>
  <Override PartName="/customXml/itemProps138.xml" ContentType="application/vnd.openxmlformats-officedocument.customXmlProperties+xml"/>
  <Override PartName="/customXml/itemProps185.xml" ContentType="application/vnd.openxmlformats-officedocument.customXmlPropertie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customXml/itemProps27.xml" ContentType="application/vnd.openxmlformats-officedocument.customXmlProperties+xml"/>
  <Override PartName="/customXml/itemProps74.xml" ContentType="application/vnd.openxmlformats-officedocument.customXmlProperties+xml"/>
  <Override PartName="/customXml/itemProps116.xml" ContentType="application/vnd.openxmlformats-officedocument.customXmlProperties+xml"/>
  <Override PartName="/customXml/itemProps127.xml" ContentType="application/vnd.openxmlformats-officedocument.customXmlProperties+xml"/>
  <Override PartName="/customXml/itemProps163.xml" ContentType="application/vnd.openxmlformats-officedocument.customXmlProperties+xml"/>
  <Override PartName="/customXml/itemProps174.xml" ContentType="application/vnd.openxmlformats-officedocument.customXmlProperties+xml"/>
  <Override PartName="/customXml/itemProps16.xml" ContentType="application/vnd.openxmlformats-officedocument.customXmlProperties+xml"/>
  <Override PartName="/customXml/itemProps63.xml" ContentType="application/vnd.openxmlformats-officedocument.customXmlProperties+xml"/>
  <Override PartName="/customXml/itemProps105.xml" ContentType="application/vnd.openxmlformats-officedocument.customXmlProperties+xml"/>
  <Override PartName="/customXml/itemProps152.xml" ContentType="application/vnd.openxmlformats-officedocument.customXmlPropertie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customXml/itemProps41.xml" ContentType="application/vnd.openxmlformats-officedocument.customXmlProperties+xml"/>
  <Override PartName="/customXml/itemProps52.xml" ContentType="application/vnd.openxmlformats-officedocument.customXmlProperties+xml"/>
  <Override PartName="/customXml/itemProps141.xml" ContentType="application/vnd.openxmlformats-officedocument.customXmlProperties+xml"/>
  <Override PartName="/customXml/itemProps228.xml" ContentType="application/vnd.openxmlformats-officedocument.customXmlProperties+xml"/>
  <Override PartName="/customXml/itemProps239.xml" ContentType="application/vnd.openxmlformats-officedocument.customXmlPropertie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customXml/itemProps30.xml" ContentType="application/vnd.openxmlformats-officedocument.customXmlProperties+xml"/>
  <Override PartName="/customXml/itemProps130.xml" ContentType="application/vnd.openxmlformats-officedocument.customXmlProperties+xml"/>
  <Override PartName="/customXml/itemProps217.xml" ContentType="application/vnd.openxmlformats-officedocument.customXmlProperties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customXml/itemProps206.xml" ContentType="application/vnd.openxmlformats-officedocument.customXmlPropertie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customXml/itemProps179.xml" ContentType="application/vnd.openxmlformats-officedocument.customXmlProperties+xml"/>
  <Override PartName="/customXml/itemProps231.xml" ContentType="application/vnd.openxmlformats-officedocument.customXmlPropertie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customXml/itemProps79.xml" ContentType="application/vnd.openxmlformats-officedocument.customXmlProperties+xml"/>
  <Override PartName="/customXml/itemProps168.xml" ContentType="application/vnd.openxmlformats-officedocument.customXmlProperties+xml"/>
  <Override PartName="/customXml/itemProps220.xml" ContentType="application/vnd.openxmlformats-officedocument.customXmlPropertie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customXml/itemProps57.xml" ContentType="application/vnd.openxmlformats-officedocument.customXmlProperties+xml"/>
  <Override PartName="/customXml/itemProps68.xml" ContentType="application/vnd.openxmlformats-officedocument.customXmlProperties+xml"/>
  <Override PartName="/customXml/itemProps146.xml" ContentType="application/vnd.openxmlformats-officedocument.customXmlProperties+xml"/>
  <Override PartName="/customXml/itemProps157.xml" ContentType="application/vnd.openxmlformats-officedocument.customXmlProperties+xml"/>
  <Override PartName="/customXml/itemProps193.xml" ContentType="application/vnd.openxmlformats-officedocument.customXmlProperties+xml"/>
  <Override PartName="/ppt/tags/tag22.xml" ContentType="application/vnd.openxmlformats-officedocument.presentationml.tags+xml"/>
  <Override PartName="/customXml/itemProps5.xml" ContentType="application/vnd.openxmlformats-officedocument.customXmlProperties+xml"/>
  <Override PartName="/customXml/itemProps46.xml" ContentType="application/vnd.openxmlformats-officedocument.customXmlProperties+xml"/>
  <Override PartName="/customXml/itemProps93.xml" ContentType="application/vnd.openxmlformats-officedocument.customXmlProperties+xml"/>
  <Override PartName="/customXml/itemProps135.xml" ContentType="application/vnd.openxmlformats-officedocument.customXmlProperties+xml"/>
  <Override PartName="/customXml/itemProps182.xml" ContentType="application/vnd.openxmlformats-officedocument.customXmlPropertie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customXml/itemProps35.xml" ContentType="application/vnd.openxmlformats-officedocument.customXmlProperties+xml"/>
  <Override PartName="/customXml/itemProps82.xml" ContentType="application/vnd.openxmlformats-officedocument.customXmlProperties+xml"/>
  <Override PartName="/customXml/itemProps124.xml" ContentType="application/vnd.openxmlformats-officedocument.customXmlProperties+xml"/>
  <Override PartName="/customXml/itemProps171.xml" ContentType="application/vnd.openxmlformats-officedocument.customXmlProperties+xml"/>
  <Override PartName="/ppt/slides/slide58.xml" ContentType="application/vnd.openxmlformats-officedocument.presentationml.slide+xml"/>
  <Override PartName="/ppt/tags/tag104.xml" ContentType="application/vnd.openxmlformats-officedocument.presentationml.tags+xml"/>
  <Override PartName="/customXml/itemProps13.xml" ContentType="application/vnd.openxmlformats-officedocument.customXmlProperties+xml"/>
  <Override PartName="/customXml/itemProps60.xml" ContentType="application/vnd.openxmlformats-officedocument.customXmlProperties+xml"/>
  <Override PartName="/ppt/slides/slide36.xml" ContentType="application/vnd.openxmlformats-officedocument.presentationml.slide+xml"/>
  <Override PartName="/customXml/itemProps102.xml" ContentType="application/vnd.openxmlformats-officedocument.customXmlPropertie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customXml/itemProps225.xml" ContentType="application/vnd.openxmlformats-officedocument.customXmlPropertie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customXml/itemProps203.xml" ContentType="application/vnd.openxmlformats-officedocument.customXmlPropertie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customXml/itemProps98.xml" ContentType="application/vnd.openxmlformats-officedocument.customXmlProperties+xml"/>
  <Override PartName="/customXml/itemProps187.xml" ContentType="application/vnd.openxmlformats-officedocument.customXmlProperties+xml"/>
  <Override PartName="/ppt/tags/tag52.xml" ContentType="application/vnd.openxmlformats-officedocument.presentationml.tags+xml"/>
  <Override PartName="/customXml/itemProps29.xml" ContentType="application/vnd.openxmlformats-officedocument.customXmlProperties+xml"/>
  <Override PartName="/customXml/itemProps76.xml" ContentType="application/vnd.openxmlformats-officedocument.customXmlProperties+xml"/>
  <Override PartName="/customXml/itemProps118.xml" ContentType="application/vnd.openxmlformats-officedocument.customXmlProperties+xml"/>
  <Override PartName="/customXml/itemProps165.xml" ContentType="application/vnd.openxmlformats-officedocument.customXmlProperties+xml"/>
  <Override PartName="/ppt/tags/tag30.xml" ContentType="application/vnd.openxmlformats-officedocument.presentationml.tags+xml"/>
  <Override PartName="/customXml/itemProps2.xml" ContentType="application/vnd.openxmlformats-officedocument.customXmlProperties+xml"/>
  <Override PartName="/customXml/itemProps54.xml" ContentType="application/vnd.openxmlformats-officedocument.customXmlProperties+xml"/>
  <Override PartName="/customXml/itemProps143.xml" ContentType="application/vnd.openxmlformats-officedocument.customXmlProperties+xml"/>
  <Override PartName="/customXml/itemProps190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customXml/itemProps32.xml" ContentType="application/vnd.openxmlformats-officedocument.customXmlProperties+xml"/>
  <Override PartName="/customXml/itemProps121.xml" ContentType="application/vnd.openxmlformats-officedocument.customXmlProperties+xml"/>
  <Override PartName="/customXml/itemProps219.xml" ContentType="application/vnd.openxmlformats-officedocument.customXmlPropertie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customXml/itemProps10.xml" ContentType="application/vnd.openxmlformats-officedocument.customXmlProperties+xml"/>
  <Override PartName="/docProps/app.xml" ContentType="application/vnd.openxmlformats-officedocument.extended-properties+xml"/>
  <Override PartName="/customXml/itemProps222.xml" ContentType="application/vnd.openxmlformats-officedocument.customXml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customXml/itemProps159.xml" ContentType="application/vnd.openxmlformats-officedocument.customXmlPropertie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customXml/itemProps48.xml" ContentType="application/vnd.openxmlformats-officedocument.customXmlProperties+xml"/>
  <Override PartName="/customXml/itemProps95.xml" ContentType="application/vnd.openxmlformats-officedocument.customXmlProperties+xml"/>
  <Override PartName="/customXml/itemProps137.xml" ContentType="application/vnd.openxmlformats-officedocument.customXmlProperties+xml"/>
  <Override PartName="/customXml/itemProps184.xml" ContentType="application/vnd.openxmlformats-officedocument.customXmlProperties+xml"/>
  <Override PartName="/customXml/itemProps200.xml" ContentType="application/vnd.openxmlformats-officedocument.customXmlProperties+xml"/>
  <Override PartName="/ppt/tags/tag11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42"/>
  </p:sldMasterIdLst>
  <p:notesMasterIdLst>
    <p:notesMasterId r:id="rId312"/>
  </p:notesMasterIdLst>
  <p:handoutMasterIdLst>
    <p:handoutMasterId r:id="rId313"/>
  </p:handoutMasterIdLst>
  <p:sldIdLst>
    <p:sldId id="256" r:id="rId243"/>
    <p:sldId id="257" r:id="rId244"/>
    <p:sldId id="258" r:id="rId245"/>
    <p:sldId id="259" r:id="rId246"/>
    <p:sldId id="260" r:id="rId247"/>
    <p:sldId id="261" r:id="rId248"/>
    <p:sldId id="262" r:id="rId249"/>
    <p:sldId id="263" r:id="rId250"/>
    <p:sldId id="264" r:id="rId251"/>
    <p:sldId id="265" r:id="rId252"/>
    <p:sldId id="266" r:id="rId253"/>
    <p:sldId id="267" r:id="rId254"/>
    <p:sldId id="269" r:id="rId255"/>
    <p:sldId id="270" r:id="rId256"/>
    <p:sldId id="271" r:id="rId257"/>
    <p:sldId id="272" r:id="rId258"/>
    <p:sldId id="273" r:id="rId259"/>
    <p:sldId id="274" r:id="rId260"/>
    <p:sldId id="275" r:id="rId261"/>
    <p:sldId id="276" r:id="rId262"/>
    <p:sldId id="277" r:id="rId263"/>
    <p:sldId id="278" r:id="rId264"/>
    <p:sldId id="279" r:id="rId265"/>
    <p:sldId id="280" r:id="rId266"/>
    <p:sldId id="281" r:id="rId267"/>
    <p:sldId id="282" r:id="rId268"/>
    <p:sldId id="283" r:id="rId269"/>
    <p:sldId id="284" r:id="rId270"/>
    <p:sldId id="285" r:id="rId271"/>
    <p:sldId id="286" r:id="rId272"/>
    <p:sldId id="287" r:id="rId273"/>
    <p:sldId id="288" r:id="rId274"/>
    <p:sldId id="289" r:id="rId275"/>
    <p:sldId id="290" r:id="rId276"/>
    <p:sldId id="291" r:id="rId277"/>
    <p:sldId id="292" r:id="rId278"/>
    <p:sldId id="293" r:id="rId279"/>
    <p:sldId id="294" r:id="rId280"/>
    <p:sldId id="295" r:id="rId281"/>
    <p:sldId id="296" r:id="rId282"/>
    <p:sldId id="297" r:id="rId283"/>
    <p:sldId id="298" r:id="rId284"/>
    <p:sldId id="300" r:id="rId285"/>
    <p:sldId id="299" r:id="rId286"/>
    <p:sldId id="301" r:id="rId287"/>
    <p:sldId id="302" r:id="rId288"/>
    <p:sldId id="303" r:id="rId289"/>
    <p:sldId id="304" r:id="rId290"/>
    <p:sldId id="305" r:id="rId291"/>
    <p:sldId id="306" r:id="rId292"/>
    <p:sldId id="307" r:id="rId293"/>
    <p:sldId id="308" r:id="rId294"/>
    <p:sldId id="309" r:id="rId295"/>
    <p:sldId id="310" r:id="rId296"/>
    <p:sldId id="311" r:id="rId297"/>
    <p:sldId id="312" r:id="rId298"/>
    <p:sldId id="313" r:id="rId299"/>
    <p:sldId id="314" r:id="rId300"/>
    <p:sldId id="315" r:id="rId301"/>
    <p:sldId id="316" r:id="rId302"/>
    <p:sldId id="317" r:id="rId303"/>
    <p:sldId id="318" r:id="rId304"/>
    <p:sldId id="319" r:id="rId305"/>
    <p:sldId id="320" r:id="rId306"/>
    <p:sldId id="321" r:id="rId307"/>
    <p:sldId id="322" r:id="rId308"/>
    <p:sldId id="323" r:id="rId309"/>
    <p:sldId id="324" r:id="rId310"/>
    <p:sldId id="325" r:id="rId311"/>
  </p:sldIdLst>
  <p:sldSz cx="12198350" cy="6858000"/>
  <p:notesSz cx="7099300" cy="10234613"/>
  <p:custDataLst>
    <p:custData r:id="rId82"/>
    <p:tags r:id="rId314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DFDFC"/>
    <a:srgbClr val="FDFDFD"/>
    <a:srgbClr val="FDFEFD"/>
    <a:srgbClr val="FEFDFD"/>
    <a:srgbClr val="FEFEFD"/>
    <a:srgbClr val="FEFEFE"/>
    <a:srgbClr val="FEFFFE"/>
    <a:srgbClr val="FFFEFE"/>
    <a:srgbClr val="FFFFFE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660" autoAdjust="0"/>
  </p:normalViewPr>
  <p:slideViewPr>
    <p:cSldViewPr snapToObjects="1" showGuides="1">
      <p:cViewPr>
        <p:scale>
          <a:sx n="66" d="100"/>
          <a:sy n="66" d="100"/>
        </p:scale>
        <p:origin x="-1044" y="-258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  <p:guide pos="2663"/>
        <p:guide pos="2753"/>
        <p:guide pos="5021"/>
        <p:guide pos="5112"/>
      </p:guideLst>
    </p:cSldViewPr>
  </p:slideViewPr>
  <p:outlineViewPr>
    <p:cViewPr>
      <p:scale>
        <a:sx n="33" d="100"/>
        <a:sy n="33" d="100"/>
      </p:scale>
      <p:origin x="0" y="65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99" Type="http://schemas.openxmlformats.org/officeDocument/2006/relationships/slide" Target="slides/slide57.xml"/><Relationship Id="rId303" Type="http://schemas.openxmlformats.org/officeDocument/2006/relationships/slide" Target="slides/slide6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customXml" Target="../customXml/item159.xml"/><Relationship Id="rId170" Type="http://schemas.openxmlformats.org/officeDocument/2006/relationships/customXml" Target="../customXml/item170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226" Type="http://schemas.openxmlformats.org/officeDocument/2006/relationships/customXml" Target="../customXml/item226.xml"/><Relationship Id="rId247" Type="http://schemas.openxmlformats.org/officeDocument/2006/relationships/slide" Target="slides/slide5.xml"/><Relationship Id="rId107" Type="http://schemas.openxmlformats.org/officeDocument/2006/relationships/customXml" Target="../customXml/item107.xml"/><Relationship Id="rId268" Type="http://schemas.openxmlformats.org/officeDocument/2006/relationships/slide" Target="slides/slide26.xml"/><Relationship Id="rId289" Type="http://schemas.openxmlformats.org/officeDocument/2006/relationships/slide" Target="slides/slide4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customXml" Target="../customXml/item128.xml"/><Relationship Id="rId149" Type="http://schemas.openxmlformats.org/officeDocument/2006/relationships/customXml" Target="../customXml/item149.xml"/><Relationship Id="rId314" Type="http://schemas.openxmlformats.org/officeDocument/2006/relationships/tags" Target="tags/tag1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181" Type="http://schemas.openxmlformats.org/officeDocument/2006/relationships/customXml" Target="../customXml/item181.xml"/><Relationship Id="rId216" Type="http://schemas.openxmlformats.org/officeDocument/2006/relationships/customXml" Target="../customXml/item216.xml"/><Relationship Id="rId237" Type="http://schemas.openxmlformats.org/officeDocument/2006/relationships/customXml" Target="../customXml/item237.xml"/><Relationship Id="rId258" Type="http://schemas.openxmlformats.org/officeDocument/2006/relationships/slide" Target="slides/slide16.xml"/><Relationship Id="rId279" Type="http://schemas.openxmlformats.org/officeDocument/2006/relationships/slide" Target="slides/slide37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139" Type="http://schemas.openxmlformats.org/officeDocument/2006/relationships/customXml" Target="../customXml/item139.xml"/><Relationship Id="rId290" Type="http://schemas.openxmlformats.org/officeDocument/2006/relationships/slide" Target="slides/slide48.xml"/><Relationship Id="rId304" Type="http://schemas.openxmlformats.org/officeDocument/2006/relationships/slide" Target="slides/slide62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71" Type="http://schemas.openxmlformats.org/officeDocument/2006/relationships/customXml" Target="../customXml/item171.xml"/><Relationship Id="rId192" Type="http://schemas.openxmlformats.org/officeDocument/2006/relationships/customXml" Target="../customXml/item192.xml"/><Relationship Id="rId206" Type="http://schemas.openxmlformats.org/officeDocument/2006/relationships/customXml" Target="../customXml/item206.xml"/><Relationship Id="rId227" Type="http://schemas.openxmlformats.org/officeDocument/2006/relationships/customXml" Target="../customXml/item227.xml"/><Relationship Id="rId248" Type="http://schemas.openxmlformats.org/officeDocument/2006/relationships/slide" Target="slides/slide6.xml"/><Relationship Id="rId269" Type="http://schemas.openxmlformats.org/officeDocument/2006/relationships/slide" Target="slides/slide27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customXml" Target="../customXml/item129.xml"/><Relationship Id="rId280" Type="http://schemas.openxmlformats.org/officeDocument/2006/relationships/slide" Target="slides/slide38.xml"/><Relationship Id="rId315" Type="http://schemas.openxmlformats.org/officeDocument/2006/relationships/presProps" Target="presProps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61" Type="http://schemas.openxmlformats.org/officeDocument/2006/relationships/customXml" Target="../customXml/item161.xml"/><Relationship Id="rId182" Type="http://schemas.openxmlformats.org/officeDocument/2006/relationships/customXml" Target="../customXml/item182.xml"/><Relationship Id="rId217" Type="http://schemas.openxmlformats.org/officeDocument/2006/relationships/customXml" Target="../customXml/item217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259" Type="http://schemas.openxmlformats.org/officeDocument/2006/relationships/slide" Target="slides/slide17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270" Type="http://schemas.openxmlformats.org/officeDocument/2006/relationships/slide" Target="slides/slide28.xml"/><Relationship Id="rId291" Type="http://schemas.openxmlformats.org/officeDocument/2006/relationships/slide" Target="slides/slide49.xml"/><Relationship Id="rId305" Type="http://schemas.openxmlformats.org/officeDocument/2006/relationships/slide" Target="slides/slide63.xml"/><Relationship Id="rId44" Type="http://schemas.openxmlformats.org/officeDocument/2006/relationships/customXml" Target="../customXml/item44.xml"/><Relationship Id="rId65" Type="http://schemas.openxmlformats.org/officeDocument/2006/relationships/customXml" Target="../customXml/item65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51" Type="http://schemas.openxmlformats.org/officeDocument/2006/relationships/customXml" Target="../customXml/item151.xml"/><Relationship Id="rId172" Type="http://schemas.openxmlformats.org/officeDocument/2006/relationships/customXml" Target="../customXml/item172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228" Type="http://schemas.openxmlformats.org/officeDocument/2006/relationships/customXml" Target="../customXml/item228.xml"/><Relationship Id="rId249" Type="http://schemas.openxmlformats.org/officeDocument/2006/relationships/slide" Target="slides/slide7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260" Type="http://schemas.openxmlformats.org/officeDocument/2006/relationships/slide" Target="slides/slide18.xml"/><Relationship Id="rId281" Type="http://schemas.openxmlformats.org/officeDocument/2006/relationships/slide" Target="slides/slide39.xml"/><Relationship Id="rId316" Type="http://schemas.openxmlformats.org/officeDocument/2006/relationships/viewProps" Target="viewProps.xml"/><Relationship Id="rId34" Type="http://schemas.openxmlformats.org/officeDocument/2006/relationships/customXml" Target="../customXml/item34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141" Type="http://schemas.openxmlformats.org/officeDocument/2006/relationships/customXml" Target="../customXml/item141.xml"/><Relationship Id="rId7" Type="http://schemas.openxmlformats.org/officeDocument/2006/relationships/customXml" Target="../customXml/item7.xml"/><Relationship Id="rId162" Type="http://schemas.openxmlformats.org/officeDocument/2006/relationships/customXml" Target="../customXml/item162.xml"/><Relationship Id="rId183" Type="http://schemas.openxmlformats.org/officeDocument/2006/relationships/customXml" Target="../customXml/item183.xml"/><Relationship Id="rId218" Type="http://schemas.openxmlformats.org/officeDocument/2006/relationships/customXml" Target="../customXml/item218.xml"/><Relationship Id="rId239" Type="http://schemas.openxmlformats.org/officeDocument/2006/relationships/customXml" Target="../customXml/item239.xml"/><Relationship Id="rId250" Type="http://schemas.openxmlformats.org/officeDocument/2006/relationships/slide" Target="slides/slide8.xml"/><Relationship Id="rId271" Type="http://schemas.openxmlformats.org/officeDocument/2006/relationships/slide" Target="slides/slide29.xml"/><Relationship Id="rId292" Type="http://schemas.openxmlformats.org/officeDocument/2006/relationships/slide" Target="slides/slide50.xml"/><Relationship Id="rId306" Type="http://schemas.openxmlformats.org/officeDocument/2006/relationships/slide" Target="slides/slide64.xml"/><Relationship Id="rId24" Type="http://schemas.openxmlformats.org/officeDocument/2006/relationships/customXml" Target="../customXml/item24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31" Type="http://schemas.openxmlformats.org/officeDocument/2006/relationships/customXml" Target="../customXml/item131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customXml" Target="../customXml/item152.xml"/><Relationship Id="rId173" Type="http://schemas.openxmlformats.org/officeDocument/2006/relationships/customXml" Target="../customXml/item173.xml"/><Relationship Id="rId194" Type="http://schemas.openxmlformats.org/officeDocument/2006/relationships/customXml" Target="../customXml/item194.xml"/><Relationship Id="rId199" Type="http://schemas.openxmlformats.org/officeDocument/2006/relationships/customXml" Target="../customXml/item199.xml"/><Relationship Id="rId203" Type="http://schemas.openxmlformats.org/officeDocument/2006/relationships/customXml" Target="../customXml/item203.xml"/><Relationship Id="rId208" Type="http://schemas.openxmlformats.org/officeDocument/2006/relationships/customXml" Target="../customXml/item208.xml"/><Relationship Id="rId229" Type="http://schemas.openxmlformats.org/officeDocument/2006/relationships/customXml" Target="../customXml/item229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240" Type="http://schemas.openxmlformats.org/officeDocument/2006/relationships/customXml" Target="../customXml/item240.xml"/><Relationship Id="rId245" Type="http://schemas.openxmlformats.org/officeDocument/2006/relationships/slide" Target="slides/slide3.xml"/><Relationship Id="rId261" Type="http://schemas.openxmlformats.org/officeDocument/2006/relationships/slide" Target="slides/slide19.xml"/><Relationship Id="rId266" Type="http://schemas.openxmlformats.org/officeDocument/2006/relationships/slide" Target="slides/slide24.xml"/><Relationship Id="rId287" Type="http://schemas.openxmlformats.org/officeDocument/2006/relationships/slide" Target="slides/slide45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282" Type="http://schemas.openxmlformats.org/officeDocument/2006/relationships/slide" Target="slides/slide40.xml"/><Relationship Id="rId312" Type="http://schemas.openxmlformats.org/officeDocument/2006/relationships/notesMaster" Target="notesMasters/notesMaster1.xml"/><Relationship Id="rId317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customXml" Target="../customXml/item142.xml"/><Relationship Id="rId163" Type="http://schemas.openxmlformats.org/officeDocument/2006/relationships/customXml" Target="../customXml/item163.xml"/><Relationship Id="rId184" Type="http://schemas.openxmlformats.org/officeDocument/2006/relationships/customXml" Target="../customXml/item184.xml"/><Relationship Id="rId189" Type="http://schemas.openxmlformats.org/officeDocument/2006/relationships/customXml" Target="../customXml/item189.xml"/><Relationship Id="rId219" Type="http://schemas.openxmlformats.org/officeDocument/2006/relationships/customXml" Target="../customXml/item219.xml"/><Relationship Id="rId3" Type="http://schemas.openxmlformats.org/officeDocument/2006/relationships/customXml" Target="../customXml/item3.xml"/><Relationship Id="rId214" Type="http://schemas.openxmlformats.org/officeDocument/2006/relationships/customXml" Target="../customXml/item214.xml"/><Relationship Id="rId230" Type="http://schemas.openxmlformats.org/officeDocument/2006/relationships/customXml" Target="../customXml/item230.xml"/><Relationship Id="rId235" Type="http://schemas.openxmlformats.org/officeDocument/2006/relationships/customXml" Target="../customXml/item235.xml"/><Relationship Id="rId251" Type="http://schemas.openxmlformats.org/officeDocument/2006/relationships/slide" Target="slides/slide9.xml"/><Relationship Id="rId256" Type="http://schemas.openxmlformats.org/officeDocument/2006/relationships/slide" Target="slides/slide14.xml"/><Relationship Id="rId277" Type="http://schemas.openxmlformats.org/officeDocument/2006/relationships/slide" Target="slides/slide35.xml"/><Relationship Id="rId298" Type="http://schemas.openxmlformats.org/officeDocument/2006/relationships/slide" Target="slides/slide56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272" Type="http://schemas.openxmlformats.org/officeDocument/2006/relationships/slide" Target="slides/slide30.xml"/><Relationship Id="rId293" Type="http://schemas.openxmlformats.org/officeDocument/2006/relationships/slide" Target="slides/slide51.xml"/><Relationship Id="rId302" Type="http://schemas.openxmlformats.org/officeDocument/2006/relationships/slide" Target="slides/slide60.xml"/><Relationship Id="rId307" Type="http://schemas.openxmlformats.org/officeDocument/2006/relationships/slide" Target="slides/slide65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customXml" Target="../customXml/item153.xml"/><Relationship Id="rId174" Type="http://schemas.openxmlformats.org/officeDocument/2006/relationships/customXml" Target="../customXml/item174.xml"/><Relationship Id="rId179" Type="http://schemas.openxmlformats.org/officeDocument/2006/relationships/customXml" Target="../customXml/item179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20" Type="http://schemas.openxmlformats.org/officeDocument/2006/relationships/customXml" Target="../customXml/item220.xml"/><Relationship Id="rId225" Type="http://schemas.openxmlformats.org/officeDocument/2006/relationships/customXml" Target="../customXml/item225.xml"/><Relationship Id="rId241" Type="http://schemas.openxmlformats.org/officeDocument/2006/relationships/customXml" Target="../customXml/item241.xml"/><Relationship Id="rId246" Type="http://schemas.openxmlformats.org/officeDocument/2006/relationships/slide" Target="slides/slide4.xml"/><Relationship Id="rId267" Type="http://schemas.openxmlformats.org/officeDocument/2006/relationships/slide" Target="slides/slide25.xml"/><Relationship Id="rId288" Type="http://schemas.openxmlformats.org/officeDocument/2006/relationships/slide" Target="slides/slide46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262" Type="http://schemas.openxmlformats.org/officeDocument/2006/relationships/slide" Target="slides/slide20.xml"/><Relationship Id="rId283" Type="http://schemas.openxmlformats.org/officeDocument/2006/relationships/slide" Target="slides/slide41.xml"/><Relationship Id="rId313" Type="http://schemas.openxmlformats.org/officeDocument/2006/relationships/handoutMaster" Target="handoutMasters/handoutMaster1.xml"/><Relationship Id="rId318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customXml" Target="../customXml/item143.xml"/><Relationship Id="rId148" Type="http://schemas.openxmlformats.org/officeDocument/2006/relationships/customXml" Target="../customXml/item148.xml"/><Relationship Id="rId164" Type="http://schemas.openxmlformats.org/officeDocument/2006/relationships/customXml" Target="../customXml/item164.xml"/><Relationship Id="rId169" Type="http://schemas.openxmlformats.org/officeDocument/2006/relationships/customXml" Target="../customXml/item169.xml"/><Relationship Id="rId185" Type="http://schemas.openxmlformats.org/officeDocument/2006/relationships/customXml" Target="../customXml/item18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customXml" Target="../customXml/item180.xml"/><Relationship Id="rId210" Type="http://schemas.openxmlformats.org/officeDocument/2006/relationships/customXml" Target="../customXml/item210.xml"/><Relationship Id="rId215" Type="http://schemas.openxmlformats.org/officeDocument/2006/relationships/customXml" Target="../customXml/item215.xml"/><Relationship Id="rId236" Type="http://schemas.openxmlformats.org/officeDocument/2006/relationships/customXml" Target="../customXml/item236.xml"/><Relationship Id="rId257" Type="http://schemas.openxmlformats.org/officeDocument/2006/relationships/slide" Target="slides/slide15.xml"/><Relationship Id="rId278" Type="http://schemas.openxmlformats.org/officeDocument/2006/relationships/slide" Target="slides/slide36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252" Type="http://schemas.openxmlformats.org/officeDocument/2006/relationships/slide" Target="slides/slide10.xml"/><Relationship Id="rId273" Type="http://schemas.openxmlformats.org/officeDocument/2006/relationships/slide" Target="slides/slide31.xml"/><Relationship Id="rId294" Type="http://schemas.openxmlformats.org/officeDocument/2006/relationships/slide" Target="slides/slide52.xml"/><Relationship Id="rId308" Type="http://schemas.openxmlformats.org/officeDocument/2006/relationships/slide" Target="slides/slide6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196" Type="http://schemas.openxmlformats.org/officeDocument/2006/relationships/customXml" Target="../customXml/item196.xml"/><Relationship Id="rId200" Type="http://schemas.openxmlformats.org/officeDocument/2006/relationships/customXml" Target="../customXml/item200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242" Type="http://schemas.openxmlformats.org/officeDocument/2006/relationships/slideMaster" Target="slideMasters/slideMaster1.xml"/><Relationship Id="rId263" Type="http://schemas.openxmlformats.org/officeDocument/2006/relationships/slide" Target="slides/slide21.xml"/><Relationship Id="rId284" Type="http://schemas.openxmlformats.org/officeDocument/2006/relationships/slide" Target="slides/slide42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44" Type="http://schemas.openxmlformats.org/officeDocument/2006/relationships/customXml" Target="../customXml/item144.xml"/><Relationship Id="rId90" Type="http://schemas.openxmlformats.org/officeDocument/2006/relationships/customXml" Target="../customXml/item90.xml"/><Relationship Id="rId165" Type="http://schemas.openxmlformats.org/officeDocument/2006/relationships/customXml" Target="../customXml/item165.xml"/><Relationship Id="rId186" Type="http://schemas.openxmlformats.org/officeDocument/2006/relationships/customXml" Target="../customXml/item186.xml"/><Relationship Id="rId211" Type="http://schemas.openxmlformats.org/officeDocument/2006/relationships/customXml" Target="../customXml/item211.xml"/><Relationship Id="rId232" Type="http://schemas.openxmlformats.org/officeDocument/2006/relationships/customXml" Target="../customXml/item232.xml"/><Relationship Id="rId253" Type="http://schemas.openxmlformats.org/officeDocument/2006/relationships/slide" Target="slides/slide11.xml"/><Relationship Id="rId274" Type="http://schemas.openxmlformats.org/officeDocument/2006/relationships/slide" Target="slides/slide32.xml"/><Relationship Id="rId295" Type="http://schemas.openxmlformats.org/officeDocument/2006/relationships/slide" Target="slides/slide53.xml"/><Relationship Id="rId309" Type="http://schemas.openxmlformats.org/officeDocument/2006/relationships/slide" Target="slides/slide67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customXml" Target="../customXml/item134.xml"/><Relationship Id="rId80" Type="http://schemas.openxmlformats.org/officeDocument/2006/relationships/customXml" Target="../customXml/item80.xml"/><Relationship Id="rId155" Type="http://schemas.openxmlformats.org/officeDocument/2006/relationships/customXml" Target="../customXml/item155.xml"/><Relationship Id="rId176" Type="http://schemas.openxmlformats.org/officeDocument/2006/relationships/customXml" Target="../customXml/item176.xml"/><Relationship Id="rId197" Type="http://schemas.openxmlformats.org/officeDocument/2006/relationships/customXml" Target="../customXml/item197.xml"/><Relationship Id="rId201" Type="http://schemas.openxmlformats.org/officeDocument/2006/relationships/customXml" Target="../customXml/item201.xml"/><Relationship Id="rId222" Type="http://schemas.openxmlformats.org/officeDocument/2006/relationships/customXml" Target="../customXml/item222.xml"/><Relationship Id="rId243" Type="http://schemas.openxmlformats.org/officeDocument/2006/relationships/slide" Target="slides/slide1.xml"/><Relationship Id="rId264" Type="http://schemas.openxmlformats.org/officeDocument/2006/relationships/slide" Target="slides/slide22.xml"/><Relationship Id="rId285" Type="http://schemas.openxmlformats.org/officeDocument/2006/relationships/slide" Target="slides/slide43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customXml" Target="../customXml/item124.xml"/><Relationship Id="rId310" Type="http://schemas.openxmlformats.org/officeDocument/2006/relationships/slide" Target="slides/slide68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customXml" Target="../customXml/item145.xml"/><Relationship Id="rId166" Type="http://schemas.openxmlformats.org/officeDocument/2006/relationships/customXml" Target="../customXml/item166.xml"/><Relationship Id="rId187" Type="http://schemas.openxmlformats.org/officeDocument/2006/relationships/customXml" Target="../customXml/item187.xml"/><Relationship Id="rId1" Type="http://schemas.openxmlformats.org/officeDocument/2006/relationships/customXml" Target="../customXml/item1.xml"/><Relationship Id="rId212" Type="http://schemas.openxmlformats.org/officeDocument/2006/relationships/customXml" Target="../customXml/item212.xml"/><Relationship Id="rId233" Type="http://schemas.openxmlformats.org/officeDocument/2006/relationships/customXml" Target="../customXml/item233.xml"/><Relationship Id="rId254" Type="http://schemas.openxmlformats.org/officeDocument/2006/relationships/slide" Target="slides/slide12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275" Type="http://schemas.openxmlformats.org/officeDocument/2006/relationships/slide" Target="slides/slide33.xml"/><Relationship Id="rId296" Type="http://schemas.openxmlformats.org/officeDocument/2006/relationships/slide" Target="slides/slide54.xml"/><Relationship Id="rId300" Type="http://schemas.openxmlformats.org/officeDocument/2006/relationships/slide" Target="slides/slide58.xml"/><Relationship Id="rId60" Type="http://schemas.openxmlformats.org/officeDocument/2006/relationships/customXml" Target="../customXml/item60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202" Type="http://schemas.openxmlformats.org/officeDocument/2006/relationships/customXml" Target="../customXml/item202.xml"/><Relationship Id="rId223" Type="http://schemas.openxmlformats.org/officeDocument/2006/relationships/customXml" Target="../customXml/item223.xml"/><Relationship Id="rId244" Type="http://schemas.openxmlformats.org/officeDocument/2006/relationships/slide" Target="slides/slide2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265" Type="http://schemas.openxmlformats.org/officeDocument/2006/relationships/slide" Target="slides/slide23.xml"/><Relationship Id="rId286" Type="http://schemas.openxmlformats.org/officeDocument/2006/relationships/slide" Target="slides/slide44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25" Type="http://schemas.openxmlformats.org/officeDocument/2006/relationships/customXml" Target="../customXml/item125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311" Type="http://schemas.openxmlformats.org/officeDocument/2006/relationships/slide" Target="slides/slide69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13" Type="http://schemas.openxmlformats.org/officeDocument/2006/relationships/customXml" Target="../customXml/item213.xml"/><Relationship Id="rId234" Type="http://schemas.openxmlformats.org/officeDocument/2006/relationships/customXml" Target="../customXml/item23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55" Type="http://schemas.openxmlformats.org/officeDocument/2006/relationships/slide" Target="slides/slide13.xml"/><Relationship Id="rId276" Type="http://schemas.openxmlformats.org/officeDocument/2006/relationships/slide" Target="slides/slide34.xml"/><Relationship Id="rId297" Type="http://schemas.openxmlformats.org/officeDocument/2006/relationships/slide" Target="slides/slide55.xml"/><Relationship Id="rId40" Type="http://schemas.openxmlformats.org/officeDocument/2006/relationships/customXml" Target="../customXml/item40.xml"/><Relationship Id="rId115" Type="http://schemas.openxmlformats.org/officeDocument/2006/relationships/customXml" Target="../customXml/item115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301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‹Nr.›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‹Nr.›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58.xml"/><Relationship Id="rId7" Type="http://schemas.openxmlformats.org/officeDocument/2006/relationships/slideMaster" Target="../slideMasters/slideMaster1.xml"/><Relationship Id="rId2" Type="http://schemas.openxmlformats.org/officeDocument/2006/relationships/customXml" Target="../../customXml/item198.xml"/><Relationship Id="rId1" Type="http://schemas.openxmlformats.org/officeDocument/2006/relationships/vmlDrawing" Target="../drawings/vmlDrawing11.v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1.xml"/><Relationship Id="rId2" Type="http://schemas.openxmlformats.org/officeDocument/2006/relationships/customXml" Target="../../customXml/item165.xml"/><Relationship Id="rId1" Type="http://schemas.openxmlformats.org/officeDocument/2006/relationships/vmlDrawing" Target="../drawings/vmlDrawing13.v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customXml" Target="../../customXml/item9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customXml" Target="../../customXml/item194.xml"/><Relationship Id="rId1" Type="http://schemas.openxmlformats.org/officeDocument/2006/relationships/vmlDrawing" Target="../drawings/vmlDrawing15.v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oleObject" Target="../embeddings/oleObject15.bin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oleObject" Target="../embeddings/oleObject16.bin"/><Relationship Id="rId2" Type="http://schemas.openxmlformats.org/officeDocument/2006/relationships/customXml" Target="../../customXml/item180.xml"/><Relationship Id="rId1" Type="http://schemas.openxmlformats.org/officeDocument/2006/relationships/vmlDrawing" Target="../drawings/vmlDrawing16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customXml" Target="../../customXml/item148.xml"/><Relationship Id="rId1" Type="http://schemas.openxmlformats.org/officeDocument/2006/relationships/vmlDrawing" Target="../drawings/vmlDrawing17.v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customXml" Target="../../customXml/item95.xml"/><Relationship Id="rId1" Type="http://schemas.openxmlformats.org/officeDocument/2006/relationships/vmlDrawing" Target="../drawings/vmlDrawing18.v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customXml" Target="../../customXml/item241.xml"/><Relationship Id="rId1" Type="http://schemas.openxmlformats.org/officeDocument/2006/relationships/vmlDrawing" Target="../drawings/vmlDrawing19.v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customXml" Target="../../customXml/item78.xml"/><Relationship Id="rId1" Type="http://schemas.openxmlformats.org/officeDocument/2006/relationships/vmlDrawing" Target="../drawings/vmlDrawing20.v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tags" Target="../tags/tag35.xml"/><Relationship Id="rId7" Type="http://schemas.openxmlformats.org/officeDocument/2006/relationships/oleObject" Target="../embeddings/oleObject3.bin"/><Relationship Id="rId2" Type="http://schemas.openxmlformats.org/officeDocument/2006/relationships/tags" Target="../tags/tag34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customXml" Target="../../customXml/item209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customXml" Target="../../customXml/item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14.xml"/><Relationship Id="rId1" Type="http://schemas.openxmlformats.org/officeDocument/2006/relationships/vmlDrawing" Target="../drawings/vmlDrawing2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oleObject" Target="../embeddings/oleObject4.bin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42.xml"/><Relationship Id="rId7" Type="http://schemas.openxmlformats.org/officeDocument/2006/relationships/slideMaster" Target="../slideMasters/slideMaster1.xml"/><Relationship Id="rId2" Type="http://schemas.openxmlformats.org/officeDocument/2006/relationships/customXml" Target="../../customXml/item68.xml"/><Relationship Id="rId1" Type="http://schemas.openxmlformats.org/officeDocument/2006/relationships/vmlDrawing" Target="../drawings/vmlDrawing5.v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customXml" Target="../../customXml/item12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oleObject" Target="../embeddings/oleObject9.bin"/><Relationship Id="rId2" Type="http://schemas.openxmlformats.org/officeDocument/2006/relationships/customXml" Target="../../customXml/item201.xml"/><Relationship Id="rId1" Type="http://schemas.openxmlformats.org/officeDocument/2006/relationships/vmlDrawing" Target="../drawings/vmlDrawing9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oleObject" Target="../embeddings/oleObject10.bin"/><Relationship Id="rId2" Type="http://schemas.openxmlformats.org/officeDocument/2006/relationships/customXml" Target="../../customXml/item62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8000"/>
          </a:xfrm>
          <a:solidFill>
            <a:srgbClr val="BECDD7"/>
          </a:solidFill>
        </p:spPr>
        <p:txBody>
          <a:bodyPr bIns="792000" anchor="ctr" anchorCtr="1"/>
          <a:lstStyle>
            <a:lvl1pPr>
              <a:defRPr/>
            </a:lvl1pPr>
          </a:lstStyle>
          <a:p>
            <a:r>
              <a:rPr lang="en-US" dirty="0" smtClean="0"/>
              <a:t>Insert key visual</a:t>
            </a:r>
            <a:endParaRPr lang="en-US" dirty="0"/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42800486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076" name="think-cell Folie" r:id="rId5" imgW="360" imgH="360" progId="">
              <p:embed/>
            </p:oleObj>
          </a:graphicData>
        </a:graphic>
      </p:graphicFrame>
      <p:grpSp>
        <p:nvGrpSpPr>
          <p:cNvPr id="3" name="Gruppieren 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-216000" y="-216000"/>
              <a:ext cx="12628800" cy="7290000"/>
              <a:chOff x="-216000" y="-216000"/>
              <a:chExt cx="12628800" cy="7290000"/>
            </a:xfrm>
          </p:grpSpPr>
          <p:cxnSp>
            <p:nvCxnSpPr>
              <p:cNvPr id="35" name="Gerade Verbindung 34"/>
              <p:cNvCxnSpPr/>
              <p:nvPr userDrawn="1"/>
            </p:nvCxnSpPr>
            <p:spPr bwMode="auto">
              <a:xfrm>
                <a:off x="627063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Gerade Verbindung 35"/>
              <p:cNvCxnSpPr/>
              <p:nvPr userDrawn="1"/>
            </p:nvCxnSpPr>
            <p:spPr bwMode="auto">
              <a:xfrm>
                <a:off x="6099175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Gerade Verbindung 36"/>
              <p:cNvCxnSpPr/>
              <p:nvPr userDrawn="1"/>
            </p:nvCxnSpPr>
            <p:spPr bwMode="auto">
              <a:xfrm>
                <a:off x="62420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rade Verbindung 37"/>
              <p:cNvCxnSpPr/>
              <p:nvPr userDrawn="1"/>
            </p:nvCxnSpPr>
            <p:spPr bwMode="auto">
              <a:xfrm>
                <a:off x="8835479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Gerade Verbindung 38"/>
              <p:cNvCxnSpPr/>
              <p:nvPr userDrawn="1"/>
            </p:nvCxnSpPr>
            <p:spPr bwMode="auto">
              <a:xfrm>
                <a:off x="117157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Gerade Verbindung 39"/>
              <p:cNvCxnSpPr/>
              <p:nvPr userDrawn="1"/>
            </p:nvCxnSpPr>
            <p:spPr bwMode="auto">
              <a:xfrm rot="5400000">
                <a:off x="123228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Gerade Verbindung 40"/>
              <p:cNvCxnSpPr/>
              <p:nvPr userDrawn="1"/>
            </p:nvCxnSpPr>
            <p:spPr bwMode="auto">
              <a:xfrm rot="5400000">
                <a:off x="123228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Gerade Verbindung 41"/>
              <p:cNvCxnSpPr/>
              <p:nvPr userDrawn="1"/>
            </p:nvCxnSpPr>
            <p:spPr bwMode="auto">
              <a:xfrm rot="5400000">
                <a:off x="123228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Gerade Verbindung 42"/>
              <p:cNvCxnSpPr/>
              <p:nvPr userDrawn="1"/>
            </p:nvCxnSpPr>
            <p:spPr bwMode="auto">
              <a:xfrm rot="5400000">
                <a:off x="123228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Gerade Verbindung 43"/>
              <p:cNvCxnSpPr/>
              <p:nvPr userDrawn="1"/>
            </p:nvCxnSpPr>
            <p:spPr bwMode="auto">
              <a:xfrm rot="5400000">
                <a:off x="123228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Gerade Verbindung 44"/>
              <p:cNvCxnSpPr/>
              <p:nvPr userDrawn="1"/>
            </p:nvCxnSpPr>
            <p:spPr bwMode="auto">
              <a:xfrm rot="5400000">
                <a:off x="123228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Gerade Verbindung 45"/>
              <p:cNvCxnSpPr/>
              <p:nvPr userDrawn="1"/>
            </p:nvCxnSpPr>
            <p:spPr bwMode="auto">
              <a:xfrm>
                <a:off x="627063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Gerade Verbindung 46"/>
              <p:cNvCxnSpPr/>
              <p:nvPr userDrawn="1"/>
            </p:nvCxnSpPr>
            <p:spPr bwMode="auto">
              <a:xfrm>
                <a:off x="6099175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Gerade Verbindung 47"/>
              <p:cNvCxnSpPr/>
              <p:nvPr userDrawn="1"/>
            </p:nvCxnSpPr>
            <p:spPr bwMode="auto">
              <a:xfrm>
                <a:off x="62420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Gerade Verbindung 48"/>
              <p:cNvCxnSpPr/>
              <p:nvPr userDrawn="1"/>
            </p:nvCxnSpPr>
            <p:spPr bwMode="auto">
              <a:xfrm>
                <a:off x="8835479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Gerade Verbindung 49"/>
              <p:cNvCxnSpPr/>
              <p:nvPr userDrawn="1"/>
            </p:nvCxnSpPr>
            <p:spPr bwMode="auto">
              <a:xfrm>
                <a:off x="117157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Gerade Verbindung 50"/>
              <p:cNvCxnSpPr/>
              <p:nvPr userDrawn="1"/>
            </p:nvCxnSpPr>
            <p:spPr bwMode="auto">
              <a:xfrm rot="5400000">
                <a:off x="-1260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51"/>
              <p:cNvCxnSpPr/>
              <p:nvPr userDrawn="1"/>
            </p:nvCxnSpPr>
            <p:spPr bwMode="auto">
              <a:xfrm rot="5400000">
                <a:off x="-1260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Gerade Verbindung 52"/>
              <p:cNvCxnSpPr/>
              <p:nvPr userDrawn="1"/>
            </p:nvCxnSpPr>
            <p:spPr bwMode="auto">
              <a:xfrm rot="5400000">
                <a:off x="-1260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Gerade Verbindung 53"/>
              <p:cNvCxnSpPr/>
              <p:nvPr userDrawn="1"/>
            </p:nvCxnSpPr>
            <p:spPr bwMode="auto">
              <a:xfrm rot="5400000">
                <a:off x="-1260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Gerade Verbindung 54"/>
              <p:cNvCxnSpPr/>
              <p:nvPr userDrawn="1"/>
            </p:nvCxnSpPr>
            <p:spPr bwMode="auto">
              <a:xfrm rot="5400000">
                <a:off x="-1260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Gerade Verbindung 55"/>
              <p:cNvCxnSpPr/>
              <p:nvPr userDrawn="1"/>
            </p:nvCxnSpPr>
            <p:spPr bwMode="auto">
              <a:xfrm rot="5400000">
                <a:off x="-1260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9" name="Gerade Verbindung 58"/>
            <p:cNvCxnSpPr/>
            <p:nvPr userDrawn="1"/>
          </p:nvCxnSpPr>
          <p:spPr bwMode="auto">
            <a:xfrm>
              <a:off x="42275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437038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42275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437038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797083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81137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>
              <a:off x="797083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81137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60045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</a:t>
            </a:r>
            <a:r>
              <a:rPr lang="de-DE" dirty="0" err="1" smtClean="0"/>
              <a:t>Restrictedity</a:t>
            </a:r>
            <a:r>
              <a:rPr lang="de-DE" dirty="0" smtClean="0"/>
              <a:t> </a:t>
            </a:r>
            <a:r>
              <a:rPr lang="de-DE" dirty="0" err="1" smtClean="0"/>
              <a:t>note</a:t>
            </a:r>
            <a:endParaRPr lang="de-DE" dirty="0" smtClean="0"/>
          </a:p>
        </p:txBody>
      </p:sp>
      <p:sp>
        <p:nvSpPr>
          <p:cNvPr id="33" name="MIO_LOGO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9554400" y="324000"/>
            <a:ext cx="2160587" cy="914400"/>
          </a:xfrm>
          <a:blipFill>
            <a:blip r:embed="rId6"/>
            <a:stretch>
              <a:fillRect/>
            </a:stretch>
          </a:blipFill>
        </p:spPr>
        <p:txBody>
          <a:bodyPr anchor="b" anchorCtr="1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noProof="1" smtClean="0"/>
              <a:t>Marke</a:t>
            </a:r>
            <a:endParaRPr lang="en-US" noProof="1"/>
          </a:p>
        </p:txBody>
      </p:sp>
    </p:spTree>
    <p:extLst>
      <p:ext uri="{BB962C8B-B14F-4D97-AF65-F5344CB8AC3E}">
        <p14:creationId xmlns="" xmlns:p14="http://schemas.microsoft.com/office/powerpoint/2010/main" val="2764222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9528903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293" name="think-cell Folie" r:id="rId8" imgW="360" imgH="360" progId="">
              <p:embed/>
            </p:oleObj>
          </a:graphicData>
        </a:graphic>
      </p:graphicFrame>
      <p:sp>
        <p:nvSpPr>
          <p:cNvPr id="10" name="Rechteck 9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6400" y="1414800"/>
            <a:ext cx="547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2400" y="1414800"/>
            <a:ext cx="547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A15D-8D52-49C6-B7EB-440CFD4F8E4D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 hidden="1"/>
          <p:cNvSpPr/>
          <p:nvPr userDrawn="1">
            <p:custDataLst>
              <p:tags r:id="rId6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1082957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3489961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2317" name="think-cell Folie" r:id="rId6" imgW="360" imgH="360" progId="">
              <p:embed/>
            </p:oleObj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2"/>
            </p:custDataLst>
          </p:nvPr>
        </p:nvSpPr>
        <p:spPr bwMode="auto">
          <a:xfrm>
            <a:off x="626400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6400" y="1414800"/>
            <a:ext cx="547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2400" y="14148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2400" y="38592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E177C8-9176-4554-AF91-E5E7877DA549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Rechteck 9" hidden="1"/>
          <p:cNvSpPr/>
          <p:nvPr userDrawn="1">
            <p:custDataLst>
              <p:tags r:id="rId4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0113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19106085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3341" name="think-cell Folie" r:id="rId8" imgW="360" imgH="360" progId="">
              <p:embed/>
            </p:oleObj>
          </a:graphicData>
        </a:graphic>
      </p:graphicFrame>
      <p:sp>
        <p:nvSpPr>
          <p:cNvPr id="10" name="Rechteck 9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8208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6400" y="3859200"/>
            <a:ext cx="8208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F2C031-39F9-4C06-BA25-362A236116D5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 hidden="1"/>
          <p:cNvSpPr/>
          <p:nvPr userDrawn="1">
            <p:custDataLst>
              <p:tags r:id="rId6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241440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3053068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4365" name="think-cell Folie" r:id="rId9" imgW="360" imgH="360" progId="">
              <p:embed/>
            </p:oleObj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088000" cy="4788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3600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70400" y="1414800"/>
            <a:ext cx="3600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4400" y="1414800"/>
            <a:ext cx="3600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0D9E65-9583-499C-8F3E-41E2806F7CA0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Rechteck 9" hidden="1"/>
          <p:cNvSpPr/>
          <p:nvPr userDrawn="1">
            <p:custDataLst>
              <p:tags r:id="rId7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197366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3077514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5389" name="think-cell Folie" r:id="rId10" imgW="360" imgH="360" progId="">
              <p:embed/>
            </p:oleObj>
          </a:graphicData>
        </a:graphic>
      </p:graphicFrame>
      <p:sp>
        <p:nvSpPr>
          <p:cNvPr id="12" name="Rechteck 11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626400" y="1414800"/>
            <a:ext cx="547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5"/>
            </p:custDataLst>
          </p:nvPr>
        </p:nvSpPr>
        <p:spPr>
          <a:xfrm>
            <a:off x="6242400" y="1414800"/>
            <a:ext cx="547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6"/>
            </p:custDataLst>
          </p:nvPr>
        </p:nvSpPr>
        <p:spPr>
          <a:xfrm>
            <a:off x="626400" y="3859200"/>
            <a:ext cx="547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42400" y="3859200"/>
            <a:ext cx="547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04780-C9B5-4F28-80AA-40714635D522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 hidden="1"/>
          <p:cNvSpPr/>
          <p:nvPr userDrawn="1">
            <p:custDataLst>
              <p:tags r:id="rId8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56240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12041586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6413" name="think-cell Folie" r:id="rId7" imgW="360" imgH="360" progId="">
              <p:embed/>
            </p:oleObj>
          </a:graphicData>
        </a:graphic>
      </p:graphicFrame>
      <p:sp>
        <p:nvSpPr>
          <p:cNvPr id="9" name="Rechteck 8" hidden="1"/>
          <p:cNvSpPr/>
          <p:nvPr userDrawn="1">
            <p:custDataLst>
              <p:tags r:id="rId3"/>
            </p:custDataLst>
          </p:nvPr>
        </p:nvSpPr>
        <p:spPr bwMode="auto">
          <a:xfrm>
            <a:off x="0" y="1414800"/>
            <a:ext cx="102744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743A44A-3021-4A0A-A96B-174E86A4953D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 hidden="1"/>
          <p:cNvSpPr/>
          <p:nvPr userDrawn="1">
            <p:custDataLst>
              <p:tags r:id="rId5"/>
            </p:custDataLst>
          </p:nvPr>
        </p:nvSpPr>
        <p:spPr bwMode="auto">
          <a:xfrm>
            <a:off x="8978900" y="-1"/>
            <a:ext cx="3219450" cy="14128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138880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42262045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7437" name="think-cell Folie" r:id="rId8" imgW="360" imgH="360" progId="">
              <p:embed/>
            </p:oleObj>
          </a:graphicData>
        </a:graphic>
      </p:graphicFrame>
      <p:sp>
        <p:nvSpPr>
          <p:cNvPr id="10" name="Rechteck 9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8208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15D923-83B1-4173-BAC1-B95F7165D5C7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Rechteck 8" hidden="1"/>
          <p:cNvSpPr/>
          <p:nvPr userDrawn="1">
            <p:custDataLst>
              <p:tags r:id="rId6"/>
            </p:custDataLst>
          </p:nvPr>
        </p:nvSpPr>
        <p:spPr bwMode="auto">
          <a:xfrm>
            <a:off x="8978900" y="-1"/>
            <a:ext cx="3219450" cy="14128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2859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8623243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8461" name="think-cell Folie" r:id="rId8" imgW="360" imgH="360" progId="">
              <p:embed/>
            </p:oleObj>
          </a:graphicData>
        </a:graphic>
      </p:graphicFrame>
      <p:sp>
        <p:nvSpPr>
          <p:cNvPr id="10" name="Rechteck 9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6768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AA9BA3-5B3B-484D-B303-18158B24B520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 hidden="1"/>
          <p:cNvSpPr/>
          <p:nvPr userDrawn="1">
            <p:custDataLst>
              <p:tags r:id="rId6"/>
            </p:custDataLst>
          </p:nvPr>
        </p:nvSpPr>
        <p:spPr bwMode="auto">
          <a:xfrm>
            <a:off x="8978900" y="-1"/>
            <a:ext cx="3219450" cy="141287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393967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4937437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9485" name="think-cell Folie" r:id="rId9" imgW="360" imgH="360" progId="">
              <p:embed/>
            </p:oleObj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403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806000" y="1414800"/>
            <a:ext cx="403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71B98BB-6E34-4E18-9AAC-D05E8254CCD3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Rechteck 9" hidden="1"/>
          <p:cNvSpPr/>
          <p:nvPr userDrawn="1">
            <p:custDataLst>
              <p:tags r:id="rId7"/>
            </p:custDataLst>
          </p:nvPr>
        </p:nvSpPr>
        <p:spPr bwMode="auto">
          <a:xfrm>
            <a:off x="8978900" y="-1"/>
            <a:ext cx="3219450" cy="14128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3718469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15948242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0509" name="think-cell Folie" r:id="rId10" imgW="360" imgH="360" progId="">
              <p:embed/>
            </p:oleObj>
          </a:graphicData>
        </a:graphic>
      </p:graphicFrame>
      <p:sp>
        <p:nvSpPr>
          <p:cNvPr id="14" name="Rechteck 13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259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362400" y="1414800"/>
            <a:ext cx="2736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6242400" y="1414800"/>
            <a:ext cx="2592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779545-7F69-4567-AB4A-7E49C785CDFA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 hidden="1"/>
          <p:cNvSpPr/>
          <p:nvPr userDrawn="1">
            <p:custDataLst>
              <p:tags r:id="rId8"/>
            </p:custDataLst>
          </p:nvPr>
        </p:nvSpPr>
        <p:spPr bwMode="auto">
          <a:xfrm>
            <a:off x="8978900" y="-1"/>
            <a:ext cx="3219450" cy="14128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287555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4455622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3100" name="think-cell Folie" r:id="rId7" imgW="360" imgH="360" progId="">
              <p:embed/>
            </p:oleObj>
          </a:graphicData>
        </a:graphic>
      </p:graphicFrame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-216000" y="-216000"/>
              <a:ext cx="12628800" cy="7290000"/>
              <a:chOff x="-216000" y="-216000"/>
              <a:chExt cx="12628800" cy="7290000"/>
            </a:xfrm>
          </p:grpSpPr>
          <p:cxnSp>
            <p:nvCxnSpPr>
              <p:cNvPr id="34" name="Gerade Verbindung 33"/>
              <p:cNvCxnSpPr/>
              <p:nvPr userDrawn="1"/>
            </p:nvCxnSpPr>
            <p:spPr bwMode="auto">
              <a:xfrm>
                <a:off x="627063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Gerade Verbindung 34"/>
              <p:cNvCxnSpPr/>
              <p:nvPr userDrawn="1"/>
            </p:nvCxnSpPr>
            <p:spPr bwMode="auto">
              <a:xfrm>
                <a:off x="6099175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Gerade Verbindung 35"/>
              <p:cNvCxnSpPr/>
              <p:nvPr userDrawn="1"/>
            </p:nvCxnSpPr>
            <p:spPr bwMode="auto">
              <a:xfrm>
                <a:off x="62420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Gerade Verbindung 36"/>
              <p:cNvCxnSpPr/>
              <p:nvPr userDrawn="1"/>
            </p:nvCxnSpPr>
            <p:spPr bwMode="auto">
              <a:xfrm>
                <a:off x="8835479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rade Verbindung 37"/>
              <p:cNvCxnSpPr/>
              <p:nvPr userDrawn="1"/>
            </p:nvCxnSpPr>
            <p:spPr bwMode="auto">
              <a:xfrm>
                <a:off x="117157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Gerade Verbindung 38"/>
              <p:cNvCxnSpPr/>
              <p:nvPr userDrawn="1"/>
            </p:nvCxnSpPr>
            <p:spPr bwMode="auto">
              <a:xfrm rot="5400000">
                <a:off x="123228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Gerade Verbindung 39"/>
              <p:cNvCxnSpPr/>
              <p:nvPr userDrawn="1"/>
            </p:nvCxnSpPr>
            <p:spPr bwMode="auto">
              <a:xfrm rot="5400000">
                <a:off x="123228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Gerade Verbindung 40"/>
              <p:cNvCxnSpPr/>
              <p:nvPr userDrawn="1"/>
            </p:nvCxnSpPr>
            <p:spPr bwMode="auto">
              <a:xfrm rot="5400000">
                <a:off x="123228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Gerade Verbindung 41"/>
              <p:cNvCxnSpPr/>
              <p:nvPr userDrawn="1"/>
            </p:nvCxnSpPr>
            <p:spPr bwMode="auto">
              <a:xfrm rot="5400000">
                <a:off x="123228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Gerade Verbindung 42"/>
              <p:cNvCxnSpPr/>
              <p:nvPr userDrawn="1"/>
            </p:nvCxnSpPr>
            <p:spPr bwMode="auto">
              <a:xfrm rot="5400000">
                <a:off x="123228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Gerade Verbindung 43"/>
              <p:cNvCxnSpPr/>
              <p:nvPr userDrawn="1"/>
            </p:nvCxnSpPr>
            <p:spPr bwMode="auto">
              <a:xfrm rot="5400000">
                <a:off x="123228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Gerade Verbindung 44"/>
              <p:cNvCxnSpPr/>
              <p:nvPr userDrawn="1"/>
            </p:nvCxnSpPr>
            <p:spPr bwMode="auto">
              <a:xfrm>
                <a:off x="627063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Gerade Verbindung 45"/>
              <p:cNvCxnSpPr/>
              <p:nvPr userDrawn="1"/>
            </p:nvCxnSpPr>
            <p:spPr bwMode="auto">
              <a:xfrm>
                <a:off x="6099175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Gerade Verbindung 46"/>
              <p:cNvCxnSpPr/>
              <p:nvPr userDrawn="1"/>
            </p:nvCxnSpPr>
            <p:spPr bwMode="auto">
              <a:xfrm>
                <a:off x="62420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Gerade Verbindung 47"/>
              <p:cNvCxnSpPr/>
              <p:nvPr userDrawn="1"/>
            </p:nvCxnSpPr>
            <p:spPr bwMode="auto">
              <a:xfrm>
                <a:off x="8835479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Gerade Verbindung 48"/>
              <p:cNvCxnSpPr/>
              <p:nvPr userDrawn="1"/>
            </p:nvCxnSpPr>
            <p:spPr bwMode="auto">
              <a:xfrm>
                <a:off x="117157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Gerade Verbindung 49"/>
              <p:cNvCxnSpPr/>
              <p:nvPr userDrawn="1"/>
            </p:nvCxnSpPr>
            <p:spPr bwMode="auto">
              <a:xfrm rot="5400000">
                <a:off x="-1260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Gerade Verbindung 50"/>
              <p:cNvCxnSpPr/>
              <p:nvPr userDrawn="1"/>
            </p:nvCxnSpPr>
            <p:spPr bwMode="auto">
              <a:xfrm rot="5400000">
                <a:off x="-1260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51"/>
              <p:cNvCxnSpPr/>
              <p:nvPr userDrawn="1"/>
            </p:nvCxnSpPr>
            <p:spPr bwMode="auto">
              <a:xfrm rot="5400000">
                <a:off x="-1260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Gerade Verbindung 52"/>
              <p:cNvCxnSpPr/>
              <p:nvPr userDrawn="1"/>
            </p:nvCxnSpPr>
            <p:spPr bwMode="auto">
              <a:xfrm rot="5400000">
                <a:off x="-1260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Gerade Verbindung 53"/>
              <p:cNvCxnSpPr/>
              <p:nvPr userDrawn="1"/>
            </p:nvCxnSpPr>
            <p:spPr bwMode="auto">
              <a:xfrm rot="5400000">
                <a:off x="-1260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Gerade Verbindung 54"/>
              <p:cNvCxnSpPr/>
              <p:nvPr userDrawn="1"/>
            </p:nvCxnSpPr>
            <p:spPr bwMode="auto">
              <a:xfrm rot="5400000">
                <a:off x="-1260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7" name="Gerade Verbindung 56"/>
            <p:cNvCxnSpPr/>
            <p:nvPr userDrawn="1"/>
          </p:nvCxnSpPr>
          <p:spPr bwMode="auto">
            <a:xfrm>
              <a:off x="42275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437038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42275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437038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>
              <a:off x="797083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>
              <a:off x="81137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>
              <a:off x="797083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>
              <a:off x="81137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dirty="0" smtClean="0">
              <a:solidFill>
                <a:schemeClr val="tx1"/>
              </a:solidFill>
            </a:endParaRPr>
          </a:p>
        </p:txBody>
      </p:sp>
      <p:sp>
        <p:nvSpPr>
          <p:cNvPr id="32" name="Rechteck 31" hidden="1"/>
          <p:cNvSpPr/>
          <p:nvPr userDrawn="1">
            <p:custDataLst>
              <p:tags r:id="rId2"/>
            </p:custDataLst>
          </p:nvPr>
        </p:nvSpPr>
        <p:spPr bwMode="auto">
          <a:xfrm>
            <a:off x="627062" y="1557338"/>
            <a:ext cx="11087338" cy="467426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hteck 55" hidden="1"/>
          <p:cNvSpPr/>
          <p:nvPr userDrawn="1">
            <p:custDataLst>
              <p:tags r:id="rId3"/>
            </p:custDataLst>
          </p:nvPr>
        </p:nvSpPr>
        <p:spPr bwMode="auto">
          <a:xfrm>
            <a:off x="627062" y="333375"/>
            <a:ext cx="8762501" cy="122396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360045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</a:t>
            </a:r>
            <a:r>
              <a:rPr lang="de-DE" dirty="0" err="1" smtClean="0"/>
              <a:t>Restrictedity</a:t>
            </a:r>
            <a:r>
              <a:rPr lang="de-DE" dirty="0" smtClean="0"/>
              <a:t> </a:t>
            </a:r>
            <a:r>
              <a:rPr lang="de-DE" dirty="0" err="1" smtClean="0"/>
              <a:t>note</a:t>
            </a:r>
            <a:endParaRPr lang="de-DE" dirty="0" smtClean="0"/>
          </a:p>
        </p:txBody>
      </p:sp>
      <p:sp>
        <p:nvSpPr>
          <p:cNvPr id="31" name="MIO_LOGO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9554400" y="324000"/>
            <a:ext cx="2160587" cy="914400"/>
          </a:xfrm>
          <a:blipFill>
            <a:blip r:embed="rId8"/>
            <a:stretch>
              <a:fillRect/>
            </a:stretch>
          </a:blipFill>
        </p:spPr>
        <p:txBody>
          <a:bodyPr anchor="b" anchorCtr="1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noProof="1" smtClean="0"/>
              <a:t>Marke</a:t>
            </a:r>
            <a:endParaRPr lang="en-US" noProof="1"/>
          </a:p>
        </p:txBody>
      </p:sp>
    </p:spTree>
    <p:extLst>
      <p:ext uri="{BB962C8B-B14F-4D97-AF65-F5344CB8AC3E}">
        <p14:creationId xmlns="" xmlns:p14="http://schemas.microsoft.com/office/powerpoint/2010/main" val="3254723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7976064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1533" name="think-cell Folie" r:id="rId9" imgW="360" imgH="360" progId="">
              <p:embed/>
            </p:oleObj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8208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6400" y="3859200"/>
            <a:ext cx="8208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6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10" name="Rechteck 9" hidden="1"/>
          <p:cNvSpPr/>
          <p:nvPr userDrawn="1">
            <p:custDataLst>
              <p:tags r:id="rId7"/>
            </p:custDataLst>
          </p:nvPr>
        </p:nvSpPr>
        <p:spPr bwMode="auto">
          <a:xfrm>
            <a:off x="8978900" y="-1"/>
            <a:ext cx="3219450" cy="141287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A6E7F2-D67B-4C16-81AD-E00510FB41C1}" type="datetime1">
              <a:rPr lang="de-DE" smtClean="0"/>
              <a:pPr/>
              <a:t>27.11.2017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‹Nr.›</a:t>
            </a:fld>
            <a:endParaRPr lang="en-US" dirty="0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3642575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 hidden="1"/>
          <p:cNvSpPr/>
          <p:nvPr userDrawn="1">
            <p:custDataLst>
              <p:tags r:id="rId2"/>
            </p:custDataLst>
          </p:nvPr>
        </p:nvSpPr>
        <p:spPr bwMode="auto">
          <a:xfrm>
            <a:off x="626400" y="1414800"/>
            <a:ext cx="964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400" y="14148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6000" y="14148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400" y="38592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6000" y="3859200"/>
            <a:ext cx="4032000" cy="2304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3423B12-CA76-4FA7-81E2-085E72B7CF4D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4" name="Rechteck 13" hidden="1"/>
          <p:cNvSpPr/>
          <p:nvPr userDrawn="1">
            <p:custDataLst>
              <p:tags r:id="rId8"/>
            </p:custDataLst>
          </p:nvPr>
        </p:nvSpPr>
        <p:spPr bwMode="auto">
          <a:xfrm>
            <a:off x="8978900" y="-1"/>
            <a:ext cx="3219450" cy="14128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custData r:id="rId1"/>
    </p:custDataLst>
    <p:extLst>
      <p:ext uri="{BB962C8B-B14F-4D97-AF65-F5344CB8AC3E}">
        <p14:creationId xmlns="" xmlns:p14="http://schemas.microsoft.com/office/powerpoint/2010/main" val="130819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6045815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2557" name="think-cell Folie" r:id="rId7" imgW="360" imgH="360" progId="">
              <p:embed/>
            </p:oleObj>
          </a:graphicData>
        </a:graphic>
      </p:graphicFrame>
      <p:sp>
        <p:nvSpPr>
          <p:cNvPr id="14" name="Rechteck 13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1414800"/>
            <a:ext cx="121968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6" y="1414800"/>
            <a:ext cx="7539355" cy="475200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6" y="1414800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414800"/>
            <a:ext cx="4514400" cy="4752000"/>
          </a:xfrm>
          <a:solidFill>
            <a:srgbClr val="BECDD7"/>
          </a:solidFill>
        </p:spPr>
        <p:txBody>
          <a:bodyPr tIns="1800000"/>
          <a:lstStyle>
            <a:lvl1pPr algn="ctr">
              <a:defRPr/>
            </a:lvl1pPr>
          </a:lstStyle>
          <a:p>
            <a:r>
              <a:rPr lang="fr-FR" dirty="0" smtClean="0"/>
              <a:t>Insert key visual</a:t>
            </a:r>
            <a:endParaRPr lang="fr-FR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DFD6E9-E603-421A-8F06-161A015D4FDB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 hidden="1"/>
          <p:cNvSpPr/>
          <p:nvPr userDrawn="1">
            <p:custDataLst>
              <p:tags r:id="rId5"/>
            </p:custDataLst>
          </p:nvPr>
        </p:nvSpPr>
        <p:spPr bwMode="auto">
          <a:xfrm>
            <a:off x="8978900" y="-2"/>
            <a:ext cx="3219450" cy="1404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663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2393659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125" name="think-cell Folie" r:id="rId7" imgW="360" imgH="360" progId="">
              <p:embed/>
            </p:oleObj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1414800"/>
            <a:ext cx="121968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5" y="1412874"/>
            <a:ext cx="7539355" cy="475200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14800"/>
            <a:ext cx="7539354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414800"/>
            <a:ext cx="4514400" cy="4752000"/>
          </a:xfrm>
          <a:solidFill>
            <a:srgbClr val="BECDD7"/>
          </a:solidFill>
        </p:spPr>
        <p:txBody>
          <a:bodyPr tIns="1800000"/>
          <a:lstStyle>
            <a:lvl1pPr algn="ctr">
              <a:defRPr/>
            </a:lvl1pPr>
          </a:lstStyle>
          <a:p>
            <a:r>
              <a:rPr lang="fr-FR" dirty="0" smtClean="0"/>
              <a:t>Insert key visual</a:t>
            </a:r>
            <a:endParaRPr lang="fr-FR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5F7FD91-679D-4F29-8F00-1D4D84D73780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Rechteck 9" hidden="1"/>
          <p:cNvSpPr/>
          <p:nvPr userDrawn="1">
            <p:custDataLst>
              <p:tags r:id="rId5"/>
            </p:custDataLst>
          </p:nvPr>
        </p:nvSpPr>
        <p:spPr bwMode="auto">
          <a:xfrm>
            <a:off x="8978900" y="-2"/>
            <a:ext cx="3219450" cy="1404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090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42769127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149" name="think-cell Folie" r:id="rId8" imgW="360" imgH="360" progId="">
              <p:embed/>
            </p:oleObj>
          </a:graphicData>
        </a:graphic>
      </p:graphicFrame>
      <p:sp>
        <p:nvSpPr>
          <p:cNvPr id="10" name="Rechteck 9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569736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26400" y="1414800"/>
            <a:ext cx="3887914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658995" y="1414800"/>
            <a:ext cx="7539355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4B3981-3962-4AC3-B336-759B7C77E984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9" name="Rechteck 8" hidden="1"/>
          <p:cNvSpPr/>
          <p:nvPr userDrawn="1">
            <p:custDataLst>
              <p:tags r:id="rId6"/>
            </p:custDataLst>
          </p:nvPr>
        </p:nvSpPr>
        <p:spPr bwMode="auto">
          <a:xfrm>
            <a:off x="8978900" y="-2"/>
            <a:ext cx="3219450" cy="1404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39487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3303363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6173" name="think-cell Folie" r:id="rId6" imgW="360" imgH="360" progId="">
              <p:embed/>
            </p:oleObj>
          </a:graphicData>
        </a:graphic>
      </p:graphicFrame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auto">
          <a:xfrm>
            <a:off x="0" y="1414800"/>
            <a:ext cx="121968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376F2-B707-4B43-9E81-175D42CAE16D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 hidden="1"/>
          <p:cNvSpPr/>
          <p:nvPr userDrawn="1">
            <p:custDataLst>
              <p:tags r:id="rId4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279809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812539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7197" name="think-cell Folie" r:id="rId5" imgW="360" imgH="360" progId="">
              <p:embed/>
            </p:oleObj>
          </a:graphicData>
        </a:graphic>
      </p:graphicFrame>
      <p:sp>
        <p:nvSpPr>
          <p:cNvPr id="9" name="Rechteck 8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1414800"/>
            <a:ext cx="121968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47520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47926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33547679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8220" name="think-cell Folie" r:id="rId5" imgW="360" imgH="360" progId="">
              <p:embed/>
            </p:oleObj>
          </a:graphicData>
        </a:graphic>
      </p:graphicFrame>
      <p:sp>
        <p:nvSpPr>
          <p:cNvPr id="9" name="Rechteck 8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1414800"/>
            <a:ext cx="12196800" cy="54504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504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2884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57507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9245" name="think-cell Folie" r:id="rId7" imgW="360" imgH="360" progId="">
              <p:embed/>
            </p:oleObj>
          </a:graphicData>
        </a:graphic>
      </p:graphicFrame>
      <p:sp>
        <p:nvSpPr>
          <p:cNvPr id="9" name="Rechteck 8" hidden="1"/>
          <p:cNvSpPr/>
          <p:nvPr userDrawn="1">
            <p:custDataLst>
              <p:tags r:id="rId3"/>
            </p:custDataLst>
          </p:nvPr>
        </p:nvSpPr>
        <p:spPr bwMode="auto">
          <a:xfrm>
            <a:off x="626399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8208000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hteck 7" hidden="1"/>
          <p:cNvSpPr/>
          <p:nvPr userDrawn="1">
            <p:custDataLst>
              <p:tags r:id="rId5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7AD2-3D79-4EED-9622-C1CA81C23B9C}" type="datetime1">
              <a:rPr lang="de-DE" smtClean="0"/>
              <a:pPr/>
              <a:t>27.11.2017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‹Nr.›</a:t>
            </a:fld>
            <a:endParaRPr lang="en-US" dirty="0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4288498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12152612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269" name="think-cell Folie" r:id="rId7" imgW="360" imgH="360" progId="">
              <p:embed/>
            </p:oleObj>
          </a:graphicData>
        </a:graphic>
      </p:graphicFrame>
      <p:sp>
        <p:nvSpPr>
          <p:cNvPr id="9" name="Rechteck 8" hidden="1"/>
          <p:cNvSpPr/>
          <p:nvPr userDrawn="1">
            <p:custDataLst>
              <p:tags r:id="rId3"/>
            </p:custDataLst>
          </p:nvPr>
        </p:nvSpPr>
        <p:spPr bwMode="auto">
          <a:xfrm>
            <a:off x="626400" y="1414800"/>
            <a:ext cx="11088000" cy="4752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400" y="1414800"/>
            <a:ext cx="6768000" cy="475200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25AD-3533-4ED5-BA06-4BC662122B06}" type="datetime1">
              <a:rPr lang="de-DE" smtClean="0"/>
              <a:pPr/>
              <a:t>27.11.2017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 hidden="1"/>
          <p:cNvSpPr/>
          <p:nvPr userDrawn="1">
            <p:custDataLst>
              <p:tags r:id="rId5"/>
            </p:custDataLst>
          </p:nvPr>
        </p:nvSpPr>
        <p:spPr bwMode="auto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custDataLst>
      <p:custData r:id="rId2"/>
    </p:custDataLst>
    <p:extLst>
      <p:ext uri="{BB962C8B-B14F-4D97-AF65-F5344CB8AC3E}">
        <p14:creationId xmlns="" xmlns:p14="http://schemas.microsoft.com/office/powerpoint/2010/main" val="314694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3.xml"/><Relationship Id="rId39" Type="http://schemas.openxmlformats.org/officeDocument/2006/relationships/tags" Target="../tags/tag1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1.xml"/><Relationship Id="rId42" Type="http://schemas.openxmlformats.org/officeDocument/2006/relationships/tags" Target="../tags/tag19.xml"/><Relationship Id="rId47" Type="http://schemas.openxmlformats.org/officeDocument/2006/relationships/tags" Target="../tags/tag24.xml"/><Relationship Id="rId50" Type="http://schemas.openxmlformats.org/officeDocument/2006/relationships/tags" Target="../tags/tag27.xml"/><Relationship Id="rId55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33" Type="http://schemas.openxmlformats.org/officeDocument/2006/relationships/tags" Target="../tags/tag10.xml"/><Relationship Id="rId38" Type="http://schemas.openxmlformats.org/officeDocument/2006/relationships/tags" Target="../tags/tag15.xml"/><Relationship Id="rId46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6.xml"/><Relationship Id="rId41" Type="http://schemas.openxmlformats.org/officeDocument/2006/relationships/tags" Target="../tags/tag18.xml"/><Relationship Id="rId54" Type="http://schemas.openxmlformats.org/officeDocument/2006/relationships/tags" Target="../tags/tag3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32" Type="http://schemas.openxmlformats.org/officeDocument/2006/relationships/tags" Target="../tags/tag9.xml"/><Relationship Id="rId37" Type="http://schemas.openxmlformats.org/officeDocument/2006/relationships/tags" Target="../tags/tag14.xml"/><Relationship Id="rId40" Type="http://schemas.openxmlformats.org/officeDocument/2006/relationships/tags" Target="../tags/tag17.xml"/><Relationship Id="rId45" Type="http://schemas.openxmlformats.org/officeDocument/2006/relationships/tags" Target="../tags/tag22.xml"/><Relationship Id="rId53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tags" Target="../tags/tag5.xml"/><Relationship Id="rId36" Type="http://schemas.openxmlformats.org/officeDocument/2006/relationships/tags" Target="../tags/tag13.xml"/><Relationship Id="rId49" Type="http://schemas.openxmlformats.org/officeDocument/2006/relationships/tags" Target="../tags/tag2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8.xml"/><Relationship Id="rId44" Type="http://schemas.openxmlformats.org/officeDocument/2006/relationships/tags" Target="../tags/tag21.xml"/><Relationship Id="rId52" Type="http://schemas.openxmlformats.org/officeDocument/2006/relationships/tags" Target="../tags/tag2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4.xml"/><Relationship Id="rId30" Type="http://schemas.openxmlformats.org/officeDocument/2006/relationships/tags" Target="../tags/tag7.xml"/><Relationship Id="rId35" Type="http://schemas.openxmlformats.org/officeDocument/2006/relationships/tags" Target="../tags/tag12.xml"/><Relationship Id="rId43" Type="http://schemas.openxmlformats.org/officeDocument/2006/relationships/tags" Target="../tags/tag20.xml"/><Relationship Id="rId48" Type="http://schemas.openxmlformats.org/officeDocument/2006/relationships/tags" Target="../tags/tag25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634725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054" name="think-cell Folie" r:id="rId55" imgW="360" imgH="360" progId="">
              <p:embed/>
            </p:oleObj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grpSp>
          <p:nvGrpSpPr>
            <p:cNvPr id="2" name="Gruppieren 1"/>
            <p:cNvGrpSpPr/>
            <p:nvPr userDrawn="1"/>
          </p:nvGrpSpPr>
          <p:grpSpPr>
            <a:xfrm>
              <a:off x="-216000" y="-216000"/>
              <a:ext cx="12628800" cy="7290000"/>
              <a:chOff x="-216000" y="-216000"/>
              <a:chExt cx="12628800" cy="7290000"/>
            </a:xfrm>
          </p:grpSpPr>
          <p:cxnSp>
            <p:nvCxnSpPr>
              <p:cNvPr id="3" name="Gerade Verbindung 2"/>
              <p:cNvCxnSpPr/>
              <p:nvPr userDrawn="1"/>
            </p:nvCxnSpPr>
            <p:spPr bwMode="auto">
              <a:xfrm>
                <a:off x="627063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Gerade Verbindung 35"/>
              <p:cNvCxnSpPr/>
              <p:nvPr userDrawn="1"/>
            </p:nvCxnSpPr>
            <p:spPr bwMode="auto">
              <a:xfrm>
                <a:off x="6099175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Gerade Verbindung 36"/>
              <p:cNvCxnSpPr/>
              <p:nvPr userDrawn="1"/>
            </p:nvCxnSpPr>
            <p:spPr bwMode="auto">
              <a:xfrm>
                <a:off x="62420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rade Verbindung 37"/>
              <p:cNvCxnSpPr/>
              <p:nvPr userDrawn="1"/>
            </p:nvCxnSpPr>
            <p:spPr bwMode="auto">
              <a:xfrm>
                <a:off x="8835479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Gerade Verbindung 38"/>
              <p:cNvCxnSpPr/>
              <p:nvPr userDrawn="1"/>
            </p:nvCxnSpPr>
            <p:spPr bwMode="auto">
              <a:xfrm>
                <a:off x="11715750" y="-216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Gerade Verbindung 39"/>
              <p:cNvCxnSpPr/>
              <p:nvPr userDrawn="1"/>
            </p:nvCxnSpPr>
            <p:spPr bwMode="auto">
              <a:xfrm rot="5400000">
                <a:off x="123228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Gerade Verbindung 40"/>
              <p:cNvCxnSpPr/>
              <p:nvPr userDrawn="1"/>
            </p:nvCxnSpPr>
            <p:spPr bwMode="auto">
              <a:xfrm rot="5400000">
                <a:off x="123228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Gerade Verbindung 41"/>
              <p:cNvCxnSpPr/>
              <p:nvPr userDrawn="1"/>
            </p:nvCxnSpPr>
            <p:spPr bwMode="auto">
              <a:xfrm rot="5400000">
                <a:off x="123228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Gerade Verbindung 42"/>
              <p:cNvCxnSpPr/>
              <p:nvPr userDrawn="1"/>
            </p:nvCxnSpPr>
            <p:spPr bwMode="auto">
              <a:xfrm rot="5400000">
                <a:off x="123228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Gerade Verbindung 43"/>
              <p:cNvCxnSpPr/>
              <p:nvPr userDrawn="1"/>
            </p:nvCxnSpPr>
            <p:spPr bwMode="auto">
              <a:xfrm rot="5400000">
                <a:off x="123228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Gerade Verbindung 44"/>
              <p:cNvCxnSpPr/>
              <p:nvPr userDrawn="1"/>
            </p:nvCxnSpPr>
            <p:spPr bwMode="auto">
              <a:xfrm rot="5400000">
                <a:off x="123228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Gerade Verbindung 51"/>
              <p:cNvCxnSpPr/>
              <p:nvPr userDrawn="1"/>
            </p:nvCxnSpPr>
            <p:spPr bwMode="auto">
              <a:xfrm>
                <a:off x="627063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Gerade Verbindung 52"/>
              <p:cNvCxnSpPr/>
              <p:nvPr userDrawn="1"/>
            </p:nvCxnSpPr>
            <p:spPr bwMode="auto">
              <a:xfrm>
                <a:off x="6099175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Gerade Verbindung 53"/>
              <p:cNvCxnSpPr/>
              <p:nvPr userDrawn="1"/>
            </p:nvCxnSpPr>
            <p:spPr bwMode="auto">
              <a:xfrm>
                <a:off x="62420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Gerade Verbindung 54"/>
              <p:cNvCxnSpPr/>
              <p:nvPr userDrawn="1"/>
            </p:nvCxnSpPr>
            <p:spPr bwMode="auto">
              <a:xfrm>
                <a:off x="8835479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Gerade Verbindung 55"/>
              <p:cNvCxnSpPr/>
              <p:nvPr userDrawn="1"/>
            </p:nvCxnSpPr>
            <p:spPr bwMode="auto">
              <a:xfrm>
                <a:off x="11715750" y="68940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Gerade Verbindung 56"/>
              <p:cNvCxnSpPr/>
              <p:nvPr userDrawn="1"/>
            </p:nvCxnSpPr>
            <p:spPr bwMode="auto">
              <a:xfrm rot="5400000">
                <a:off x="-126000" y="242887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Gerade Verbindung 57"/>
              <p:cNvCxnSpPr/>
              <p:nvPr userDrawn="1"/>
            </p:nvCxnSpPr>
            <p:spPr bwMode="auto">
              <a:xfrm rot="5400000">
                <a:off x="-126000" y="891075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Gerade Verbindung 58"/>
              <p:cNvCxnSpPr/>
              <p:nvPr userDrawn="1"/>
            </p:nvCxnSpPr>
            <p:spPr bwMode="auto">
              <a:xfrm rot="5400000">
                <a:off x="-126000" y="1322776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Gerade Verbindung 59"/>
              <p:cNvCxnSpPr/>
              <p:nvPr userDrawn="1"/>
            </p:nvCxnSpPr>
            <p:spPr bwMode="auto">
              <a:xfrm rot="5400000">
                <a:off x="-126000" y="36252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Gerade Verbindung 60"/>
              <p:cNvCxnSpPr/>
              <p:nvPr userDrawn="1"/>
            </p:nvCxnSpPr>
            <p:spPr bwMode="auto">
              <a:xfrm rot="5400000">
                <a:off x="-126000" y="37656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Gerade Verbindung 61"/>
              <p:cNvCxnSpPr/>
              <p:nvPr userDrawn="1"/>
            </p:nvCxnSpPr>
            <p:spPr bwMode="auto">
              <a:xfrm rot="5400000">
                <a:off x="-126000" y="6076800"/>
                <a:ext cx="0" cy="180000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67" name="Gerade Verbindung 66"/>
            <p:cNvCxnSpPr/>
            <p:nvPr userDrawn="1"/>
          </p:nvCxnSpPr>
          <p:spPr bwMode="auto">
            <a:xfrm>
              <a:off x="42275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437038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42275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437038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7970838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811371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>
              <a:off x="797083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>
              <a:off x="811371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627063" y="417600"/>
            <a:ext cx="8207337" cy="8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23400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6"/>
            </p:custDataLst>
          </p:nvPr>
        </p:nvSpPr>
        <p:spPr bwMode="auto">
          <a:xfrm>
            <a:off x="626400" y="1414800"/>
            <a:ext cx="8208000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Internal© </a:t>
            </a:r>
            <a:r>
              <a:rPr lang="en-US" sz="1000" b="1" dirty="0" smtClean="0">
                <a:solidFill>
                  <a:srgbClr val="879BAA"/>
                </a:solidFill>
              </a:rPr>
              <a:t>Siemens AG 2017</a:t>
            </a:r>
            <a:endParaRPr lang="en-US" sz="1000" b="1" dirty="0">
              <a:solidFill>
                <a:srgbClr val="879BAA"/>
              </a:solidFill>
            </a:endParaRPr>
          </a:p>
        </p:txBody>
      </p:sp>
      <p:sp>
        <p:nvSpPr>
          <p:cNvPr id="66" name="p4pp footer - cdtTextBox 13 Id19" hidden="1"/>
          <p:cNvSpPr txBox="1"/>
          <p:nvPr>
            <p:custDataLst>
              <p:tags r:id="rId51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Author / Department</a:t>
            </a:r>
          </a:p>
        </p:txBody>
      </p:sp>
      <p:sp>
        <p:nvSpPr>
          <p:cNvPr id="64" name="p4pp date - cdtTextBox 12 Id17" hidden="1"/>
          <p:cNvSpPr txBox="1"/>
          <p:nvPr>
            <p:custDataLst>
              <p:tags r:id="rId52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XX.XX.20XX</a:t>
            </a:r>
          </a:p>
        </p:txBody>
      </p:sp>
      <p:sp>
        <p:nvSpPr>
          <p:cNvPr id="65" name="p4pp page - cdtTextBox 11 Id18" hidden="1"/>
          <p:cNvSpPr txBox="1"/>
          <p:nvPr>
            <p:custDataLst>
              <p:tags r:id="rId53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endParaRPr lang="en-US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75" name="footer"/>
          <p:cNvSpPr>
            <a:spLocks noGrp="1"/>
          </p:cNvSpPr>
          <p:nvPr>
            <p:ph type="ftr" sz="quarter" idx="3"/>
          </p:nvPr>
        </p:nvSpPr>
        <p:spPr>
          <a:xfrm>
            <a:off x="3787200" y="6598800"/>
            <a:ext cx="8409600" cy="259200"/>
          </a:xfrm>
          <a:prstGeom prst="rect">
            <a:avLst/>
          </a:prstGeom>
        </p:spPr>
        <p:txBody>
          <a:bodyPr vert="horz" lIns="0" tIns="0" rIns="482400" bIns="115200" rtlCol="0" anchor="ctr"/>
          <a:lstStyle>
            <a:lvl1pPr algn="r">
              <a:defRPr lang="en-US" sz="1000" smtClean="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Stefan Steinmüller/ CT REE SDI</a:t>
            </a:r>
            <a:endParaRPr lang="de-DE" dirty="0"/>
          </a:p>
        </p:txBody>
      </p:sp>
      <p:sp>
        <p:nvSpPr>
          <p:cNvPr id="74" name="date"/>
          <p:cNvSpPr>
            <a:spLocks noGrp="1"/>
          </p:cNvSpPr>
          <p:nvPr>
            <p:ph type="dt" sz="half" idx="2"/>
          </p:nvPr>
        </p:nvSpPr>
        <p:spPr>
          <a:xfrm>
            <a:off x="0" y="6598800"/>
            <a:ext cx="3931200" cy="259200"/>
          </a:xfrm>
          <a:prstGeom prst="rect">
            <a:avLst/>
          </a:prstGeom>
        </p:spPr>
        <p:txBody>
          <a:bodyPr vert="horz" lIns="1908000" tIns="0" rIns="0" bIns="115200" rtlCol="0" anchor="t" anchorCtr="0"/>
          <a:lstStyle>
            <a:lvl1pPr>
              <a:defRPr lang="de-DE" sz="1000" smtClean="0">
                <a:solidFill>
                  <a:schemeClr val="tx1"/>
                </a:solidFill>
              </a:defRPr>
            </a:lvl1pPr>
          </a:lstStyle>
          <a:p>
            <a:fld id="{22A567E2-0B6E-4C41-AE68-1458F433A535}" type="datetime1">
              <a:rPr lang="de-DE" smtClean="0"/>
              <a:pPr/>
              <a:t>27.11.2017</a:t>
            </a:fld>
            <a:endParaRPr lang="en-US" dirty="0"/>
          </a:p>
        </p:txBody>
      </p:sp>
      <p:sp>
        <p:nvSpPr>
          <p:cNvPr id="73" name="page"/>
          <p:cNvSpPr>
            <a:spLocks noGrp="1"/>
          </p:cNvSpPr>
          <p:nvPr>
            <p:ph type="sldNum" sz="quarter" idx="12"/>
          </p:nvPr>
        </p:nvSpPr>
        <p:spPr>
          <a:xfrm>
            <a:off x="0" y="6598800"/>
            <a:ext cx="1764000" cy="259200"/>
          </a:xfrm>
          <a:prstGeom prst="rect">
            <a:avLst/>
          </a:prstGeom>
        </p:spPr>
        <p:txBody>
          <a:bodyPr vert="horz" lIns="626400" tIns="0" rIns="0" bIns="115200" rtlCol="0" anchor="t" anchorCtr="0"/>
          <a:lstStyle>
            <a:lvl1pPr>
              <a:defRPr lang="en-US" sz="1000" b="0" smtClean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empower - DO NOT DELETE!!!" hidden="1"/>
          <p:cNvSpPr/>
          <p:nvPr>
            <p:custDataLst>
              <p:tags r:id="rId54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lvl="0"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9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80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4010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5" r:id="rId2"/>
    <p:sldLayoutId id="2147483671" r:id="rId3"/>
    <p:sldLayoutId id="2147483666" r:id="rId4"/>
    <p:sldLayoutId id="2147483661" r:id="rId5"/>
    <p:sldLayoutId id="2147483659" r:id="rId6"/>
    <p:sldLayoutId id="2147483652" r:id="rId7"/>
    <p:sldLayoutId id="2147483670" r:id="rId8"/>
    <p:sldLayoutId id="2147483667" r:id="rId9"/>
    <p:sldLayoutId id="2147483664" r:id="rId10"/>
    <p:sldLayoutId id="2147483660" r:id="rId11"/>
    <p:sldLayoutId id="2147483653" r:id="rId12"/>
    <p:sldLayoutId id="2147483649" r:id="rId13"/>
    <p:sldLayoutId id="2147483668" r:id="rId14"/>
    <p:sldLayoutId id="2147483662" r:id="rId15"/>
    <p:sldLayoutId id="2147483656" r:id="rId16"/>
    <p:sldLayoutId id="2147483654" r:id="rId17"/>
    <p:sldLayoutId id="2147483650" r:id="rId18"/>
    <p:sldLayoutId id="2147483665" r:id="rId19"/>
    <p:sldLayoutId id="2147483657" r:id="rId20"/>
    <p:sldLayoutId id="2147483651" r:id="rId21"/>
    <p:sldLayoutId id="2147483669" r:id="rId22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000" b="1" baseline="0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7063" y="4877954"/>
            <a:ext cx="6480000" cy="924541"/>
          </a:xfrm>
        </p:spPr>
        <p:txBody>
          <a:bodyPr/>
          <a:lstStyle/>
          <a:p>
            <a:r>
              <a:rPr lang="en-US" dirty="0" smtClean="0"/>
              <a:t>platos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platos.sdi.site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Intern/SDI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Warning:</a:t>
            </a:r>
          </a:p>
          <a:p>
            <a:pPr algn="ctr"/>
            <a:endParaRPr lang="en-US" dirty="0" smtClean="0">
              <a:solidFill>
                <a:schemeClr val="accent3"/>
              </a:solidFill>
            </a:endParaRP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Do </a:t>
            </a:r>
            <a:r>
              <a:rPr lang="en-US" b="1" dirty="0" smtClean="0">
                <a:solidFill>
                  <a:schemeClr val="accent3"/>
                </a:solidFill>
              </a:rPr>
              <a:t>not</a:t>
            </a:r>
            <a:r>
              <a:rPr lang="en-US" dirty="0" smtClean="0">
                <a:solidFill>
                  <a:schemeClr val="accent3"/>
                </a:solidFill>
              </a:rPr>
              <a:t> use the same password with any other service!</a:t>
            </a:r>
          </a:p>
          <a:p>
            <a:pPr algn="ctr"/>
            <a:endParaRPr lang="en-US" dirty="0" smtClean="0">
              <a:solidFill>
                <a:schemeClr val="accent3"/>
              </a:solidFill>
            </a:endParaRP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The password is saved encrypted but submitted via unencrypted HTTP protocol.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7AD2-3D79-4EED-9622-C1CA81C23B9C}" type="datetime1">
              <a:rPr lang="de-DE" smtClean="0"/>
              <a:pPr/>
              <a:t>28.11.2017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 b="5270"/>
          <a:stretch>
            <a:fillRect/>
          </a:stretch>
        </p:blipFill>
        <p:spPr bwMode="auto">
          <a:xfrm>
            <a:off x="1620000" y="1440005"/>
            <a:ext cx="9000000" cy="47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1764000" y="3212976"/>
            <a:ext cx="2750999" cy="21602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sz="1200" b="0" i="0" u="none" baseline="0" dirty="0" smtClean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MaxMustermann</a:t>
            </a:r>
            <a:endParaRPr lang="en-US" sz="12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764000" y="3717032"/>
            <a:ext cx="2750999" cy="14401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maxmustermann@siemens.com</a:t>
            </a:r>
            <a:endParaRPr lang="en-US" sz="12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764000" y="4149080"/>
            <a:ext cx="2750999" cy="288032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sz="1200" b="0" i="0" u="none" baseline="0" dirty="0" smtClean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**********</a:t>
            </a:r>
            <a:endParaRPr lang="en-US" sz="12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764000" y="4653136"/>
            <a:ext cx="2750999" cy="21602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sz="1200" b="0" i="0" u="none" baseline="0" dirty="0" smtClean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**********</a:t>
            </a:r>
            <a:endParaRPr lang="en-US" sz="12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1346647" y="4869160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 l="87099" b="73281"/>
          <a:stretch>
            <a:fillRect/>
          </a:stretch>
        </p:blipFill>
        <p:spPr bwMode="auto">
          <a:xfrm>
            <a:off x="3787200" y="1810613"/>
            <a:ext cx="4112175" cy="478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b="5192"/>
          <a:stretch>
            <a:fillRect/>
          </a:stretch>
        </p:blipFill>
        <p:spPr bwMode="auto">
          <a:xfrm>
            <a:off x="1620000" y="1440000"/>
            <a:ext cx="9000000" cy="479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b="5192"/>
          <a:stretch>
            <a:fillRect/>
          </a:stretch>
        </p:blipFill>
        <p:spPr bwMode="auto">
          <a:xfrm>
            <a:off x="1620000" y="1440000"/>
            <a:ext cx="9000000" cy="479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5163071" y="4293096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r="25429" b="83461"/>
          <a:stretch>
            <a:fillRect/>
          </a:stretch>
        </p:blipFill>
        <p:spPr bwMode="auto">
          <a:xfrm>
            <a:off x="1274639" y="1440000"/>
            <a:ext cx="9598819" cy="11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r="25429" b="83461"/>
          <a:stretch>
            <a:fillRect/>
          </a:stretch>
        </p:blipFill>
        <p:spPr bwMode="auto">
          <a:xfrm>
            <a:off x="1274639" y="1440000"/>
            <a:ext cx="9598819" cy="11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5307087" y="2060848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Page</a:t>
            </a:r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 b="6799"/>
          <a:stretch>
            <a:fillRect/>
          </a:stretch>
        </p:blipFill>
        <p:spPr bwMode="auto">
          <a:xfrm>
            <a:off x="1346647" y="1414800"/>
            <a:ext cx="9216527" cy="4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5163071" y="4221088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r="25429" b="83461"/>
          <a:stretch>
            <a:fillRect/>
          </a:stretch>
        </p:blipFill>
        <p:spPr bwMode="auto">
          <a:xfrm>
            <a:off x="1274639" y="1440000"/>
            <a:ext cx="9598819" cy="11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3506887" y="2060848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 – Create a Project</a:t>
            </a:r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3931200" y="3789040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 - Create a Project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 b="6585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Page</a:t>
            </a:r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 b="6799"/>
          <a:stretch>
            <a:fillRect/>
          </a:stretch>
        </p:blipFill>
        <p:spPr bwMode="auto">
          <a:xfrm>
            <a:off x="1346647" y="1414800"/>
            <a:ext cx="9216527" cy="4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3931200" y="1844824"/>
            <a:ext cx="727815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 - Create a Project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 b="6585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5227344" y="4581128"/>
            <a:ext cx="129614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338535" y="2492896"/>
            <a:ext cx="11665296" cy="86409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chemeClr val="accent3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Label printer is located in the storage room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Press the Feed button on the Printer once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Take the label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Apply label to the board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If printer says some error: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Press “pause” to ignore the error a few times, the label should be      printed anyway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Board - Label printer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25AD-3533-4ED5-BA06-4BC662122B06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779175" y="2709000"/>
            <a:ext cx="8207337" cy="853200"/>
          </a:xfrm>
        </p:spPr>
        <p:txBody>
          <a:bodyPr/>
          <a:lstStyle/>
          <a:p>
            <a:pPr algn="ctr"/>
            <a:r>
              <a:rPr lang="en-US" dirty="0" smtClean="0"/>
              <a:t>Searching stuff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F376F2-B707-4B43-9E81-175D42CAE16D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feil nach rechts 8"/>
          <p:cNvSpPr/>
          <p:nvPr/>
        </p:nvSpPr>
        <p:spPr bwMode="auto">
          <a:xfrm rot="20122512">
            <a:off x="5451103" y="2204864"/>
            <a:ext cx="1224136" cy="50405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F376F2-B707-4B43-9E81-175D42CAE16D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feil nach rechts 8"/>
          <p:cNvSpPr/>
          <p:nvPr/>
        </p:nvSpPr>
        <p:spPr bwMode="auto">
          <a:xfrm rot="18332474">
            <a:off x="4789685" y="4453200"/>
            <a:ext cx="1224136" cy="50405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for attributes</a:t>
            </a:r>
          </a:p>
          <a:p>
            <a:pPr algn="ctr"/>
            <a:r>
              <a:rPr lang="en-US" dirty="0" smtClean="0"/>
              <a:t>[</a:t>
            </a:r>
            <a:r>
              <a:rPr lang="en-US" dirty="0" smtClean="0"/>
              <a:t>attribute_name</a:t>
            </a:r>
            <a:r>
              <a:rPr lang="en-US" dirty="0" smtClean="0"/>
              <a:t>]:[</a:t>
            </a:r>
            <a:r>
              <a:rPr lang="en-US" dirty="0" smtClean="0"/>
              <a:t>attribute_value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pPr algn="ctr"/>
            <a:r>
              <a:rPr lang="en-US" dirty="0" smtClean="0"/>
              <a:t>-&gt; </a:t>
            </a:r>
            <a:r>
              <a:rPr lang="en-US" dirty="0" smtClean="0"/>
              <a:t>test:passed</a:t>
            </a:r>
            <a:r>
              <a:rPr lang="en-US" dirty="0" smtClean="0"/>
              <a:t> &lt;-</a:t>
            </a:r>
          </a:p>
          <a:p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Soon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Adding “and” rule to search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[</a:t>
            </a:r>
            <a:r>
              <a:rPr lang="en-US" dirty="0" smtClean="0"/>
              <a:t>first_rule</a:t>
            </a:r>
            <a:r>
              <a:rPr lang="en-US" dirty="0" smtClean="0"/>
              <a:t>]&amp;[</a:t>
            </a:r>
            <a:r>
              <a:rPr lang="en-US" dirty="0" smtClean="0"/>
              <a:t>second_rule</a:t>
            </a:r>
            <a:r>
              <a:rPr lang="en-US" dirty="0" smtClean="0"/>
              <a:t>]	(as much as you want)</a:t>
            </a:r>
          </a:p>
          <a:p>
            <a:r>
              <a:rPr lang="en-US" dirty="0" smtClean="0"/>
              <a:t>	</a:t>
            </a:r>
          </a:p>
          <a:p>
            <a:pPr algn="ctr"/>
            <a:r>
              <a:rPr lang="en-US" dirty="0" smtClean="0"/>
              <a:t>-&gt; </a:t>
            </a:r>
            <a:r>
              <a:rPr lang="en-US" dirty="0" smtClean="0"/>
              <a:t>owner:MaxMustermann&amp;test:passed</a:t>
            </a:r>
            <a:r>
              <a:rPr lang="en-US" dirty="0" smtClean="0"/>
              <a:t> &lt;-</a:t>
            </a:r>
          </a:p>
          <a:p>
            <a:pPr algn="ctr"/>
            <a:r>
              <a:rPr lang="en-US" dirty="0" smtClean="0"/>
              <a:t>-&gt; </a:t>
            </a:r>
            <a:r>
              <a:rPr lang="en-US" dirty="0" smtClean="0"/>
              <a:t>Gridlink&amp;state:working</a:t>
            </a:r>
            <a:r>
              <a:rPr lang="en-US" dirty="0" smtClean="0"/>
              <a:t> &lt;-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- Options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39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</a:t>
            </a:r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 b="6799"/>
          <a:stretch>
            <a:fillRect/>
          </a:stretch>
        </p:blipFill>
        <p:spPr bwMode="auto">
          <a:xfrm>
            <a:off x="1620000" y="1440000"/>
            <a:ext cx="9000000" cy="47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9468369" y="1844824"/>
            <a:ext cx="1151631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7D7AD2-3D79-4EED-9622-C1CA81C23B9C}" type="datetime1">
              <a:rPr lang="de-DE" smtClean="0"/>
              <a:pPr/>
              <a:t>28.11.2017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search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 b="32230"/>
          <a:stretch>
            <a:fillRect/>
          </a:stretch>
        </p:blipFill>
        <p:spPr bwMode="auto">
          <a:xfrm>
            <a:off x="1620000" y="1440000"/>
            <a:ext cx="9000000" cy="342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7D7AD2-3D79-4EED-9622-C1CA81C23B9C}" type="datetime1">
              <a:rPr lang="de-DE" smtClean="0"/>
              <a:pPr/>
              <a:t>28.11.2017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99E26495-FA13-4534-B451-FB78AC0E317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 b="32230"/>
          <a:stretch>
            <a:fillRect/>
          </a:stretch>
        </p:blipFill>
        <p:spPr bwMode="auto">
          <a:xfrm>
            <a:off x="1620000" y="1440000"/>
            <a:ext cx="9000000" cy="342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2138735" y="3573016"/>
            <a:ext cx="7920880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Page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Page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8834400" y="2564904"/>
            <a:ext cx="936104" cy="43204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Page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2138735" y="5301208"/>
            <a:ext cx="7920880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Page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1"/>
            <a:ext cx="9000000" cy="472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Page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1"/>
            <a:ext cx="9000000" cy="472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2354759" y="3140968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986" t="9299" r="28917" b="59462"/>
          <a:stretch>
            <a:fillRect/>
          </a:stretch>
        </p:blipFill>
        <p:spPr bwMode="auto">
          <a:xfrm>
            <a:off x="627063" y="1412776"/>
            <a:ext cx="5599909" cy="22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/>
          <a:srcRect l="26970" t="9458" r="28903" b="59281"/>
          <a:stretch>
            <a:fillRect/>
          </a:stretch>
        </p:blipFill>
        <p:spPr bwMode="auto">
          <a:xfrm>
            <a:off x="627063" y="3861048"/>
            <a:ext cx="5599909" cy="22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F2C031-39F9-4C06-BA25-362A236116D5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986" t="9299" r="28917" b="56338"/>
          <a:stretch>
            <a:fillRect/>
          </a:stretch>
        </p:blipFill>
        <p:spPr bwMode="auto">
          <a:xfrm>
            <a:off x="626399" y="1411200"/>
            <a:ext cx="5601600" cy="24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1"/>
            <a:ext cx="9000000" cy="472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1418655" y="3356992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 l="87505" b="76415"/>
          <a:stretch>
            <a:fillRect/>
          </a:stretch>
        </p:blipFill>
        <p:spPr bwMode="auto">
          <a:xfrm>
            <a:off x="3931200" y="1844824"/>
            <a:ext cx="4031951" cy="427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4154959" y="2924944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1490663" y="3356992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2264749" y="3356992"/>
            <a:ext cx="234026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2498775" y="3356992"/>
            <a:ext cx="234026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Attributes</a:t>
            </a: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Comments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1"/>
            <a:ext cx="9000000" cy="472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5595119" y="4077072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Comments</a:t>
            </a: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/>
          <a:srcRect l="87099" b="73281"/>
          <a:stretch>
            <a:fillRect/>
          </a:stretch>
        </p:blipFill>
        <p:spPr bwMode="auto">
          <a:xfrm>
            <a:off x="3787200" y="1810613"/>
            <a:ext cx="4112175" cy="478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Comments</a:t>
            </a:r>
            <a:endParaRPr lang="en-US" dirty="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/>
          <a:srcRect b="6668"/>
          <a:stretch>
            <a:fillRect/>
          </a:stretch>
        </p:blipFill>
        <p:spPr bwMode="auto">
          <a:xfrm>
            <a:off x="1620000" y="1440000"/>
            <a:ext cx="9000000" cy="472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 bwMode="auto">
          <a:xfrm>
            <a:off x="4298975" y="3068960"/>
            <a:ext cx="936104" cy="432048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Comments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Pictures/Edit Comment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1295948" y="4509120"/>
            <a:ext cx="936104" cy="648072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Pictures/Edit Comment</a:t>
            </a:r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Pictures/Edit Comment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Pictures/Edit Comment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9843591" y="5157192"/>
            <a:ext cx="936104" cy="648072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Pictures/Edit Comment</a:t>
            </a:r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Feedback/Feature Requests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b="6586"/>
          <a:stretch>
            <a:fillRect/>
          </a:stretch>
        </p:blipFill>
        <p:spPr bwMode="auto">
          <a:xfrm>
            <a:off x="1620000" y="1440000"/>
            <a:ext cx="9000000" cy="47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 bwMode="auto">
          <a:xfrm>
            <a:off x="8366347" y="1772816"/>
            <a:ext cx="1189211" cy="648072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feedback and feature requests to:</a:t>
            </a:r>
          </a:p>
          <a:p>
            <a:endParaRPr lang="en-US" dirty="0" smtClean="0"/>
          </a:p>
          <a:p>
            <a:pPr algn="ctr"/>
            <a:r>
              <a:rPr lang="en-US" dirty="0" smtClean="0"/>
              <a:t>stefan.steinmueller@siemens.com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Feedback/Feature Requests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68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DDFD6E9-E603-421A-8F06-161A015D4FDB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Stefan Steinmüller / CT REE SDI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Page </a:t>
            </a:r>
            <a:fld id="{99E26495-FA13-4534-B451-FB78AC0E3177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dtText Placeholder 7 Id8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 dirty="0" smtClean="0"/>
              <a:t>Stefan </a:t>
            </a:r>
            <a:r>
              <a:rPr lang="en-US" b="1" dirty="0" err="1" smtClean="0"/>
              <a:t>Steinmüller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Working Student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CT REE SDI</a:t>
            </a:r>
          </a:p>
          <a:p>
            <a:r>
              <a:rPr lang="en-US" dirty="0" err="1" smtClean="0"/>
              <a:t>Frauenauracher</a:t>
            </a:r>
            <a:r>
              <a:rPr lang="en-US" dirty="0" smtClean="0"/>
              <a:t> Str. 80</a:t>
            </a:r>
            <a:br>
              <a:rPr lang="en-US" dirty="0" smtClean="0"/>
            </a:br>
            <a:r>
              <a:rPr lang="en-US" dirty="0" smtClean="0"/>
              <a:t>91056 </a:t>
            </a:r>
            <a:r>
              <a:rPr lang="en-US" dirty="0" smtClean="0"/>
              <a:t>Erlangen</a:t>
            </a:r>
            <a:endParaRPr lang="en-US" dirty="0" smtClean="0"/>
          </a:p>
          <a:p>
            <a:r>
              <a:rPr lang="en-US" dirty="0" smtClean="0"/>
              <a:t>E-mail:</a:t>
            </a:r>
            <a:br>
              <a:rPr lang="en-US" dirty="0" smtClean="0"/>
            </a:br>
            <a:r>
              <a:rPr lang="en-US" dirty="0" smtClean="0"/>
              <a:t>stefan</a:t>
            </a:r>
            <a:r>
              <a:rPr lang="en-US" dirty="0" smtClean="0"/>
              <a:t>.steinmueller@siemens.com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 b="5163"/>
          <a:stretch>
            <a:fillRect/>
          </a:stretch>
        </p:blipFill>
        <p:spPr bwMode="auto">
          <a:xfrm>
            <a:off x="1620000" y="1440000"/>
            <a:ext cx="9000000" cy="47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 b="5163"/>
          <a:stretch>
            <a:fillRect/>
          </a:stretch>
        </p:blipFill>
        <p:spPr bwMode="auto">
          <a:xfrm>
            <a:off x="1620000" y="1440000"/>
            <a:ext cx="9000000" cy="47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 bwMode="auto">
          <a:xfrm>
            <a:off x="5163071" y="4581128"/>
            <a:ext cx="1296144" cy="648072"/>
          </a:xfrm>
          <a:prstGeom prst="ellipse">
            <a:avLst/>
          </a:prstGeom>
          <a:noFill/>
          <a:ln w="38100">
            <a:solidFill>
              <a:srgbClr val="92D050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800" b="0" i="0" u="none" baseline="0" dirty="0" smtClean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EEF90D-C1C1-4A2C-9B58-D3FFD5B96B64}" type="datetime1">
              <a:rPr lang="de-DE" smtClean="0"/>
              <a:pPr/>
              <a:t>28.11.2017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Stefan Steinmüller / CT REE SDI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99E26495-FA13-4534-B451-FB78AC0E317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 b="5270"/>
          <a:stretch>
            <a:fillRect/>
          </a:stretch>
        </p:blipFill>
        <p:spPr bwMode="auto">
          <a:xfrm>
            <a:off x="1620000" y="1440005"/>
            <a:ext cx="9000000" cy="47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  <p:tag name="THINKCELLUNDODONOTDELETE" val="0"/>
  <p:tag name="MIO_DBID" val="598A5C07-C27D-430B-A8FC-FA667BE665A4"/>
  <p:tag name="MIO_LASTDOWNLOADED" val="14.07.2017 14:42:20"/>
  <p:tag name="MIO_OBJECTNAME" val="EN 16:9 - Siemens 2017"/>
  <p:tag name="MIO_LASTEDITORNAME" val="Elske Meyer"/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4"/>
  <p:tag name="CDT_DELETE_ONEVENT_NEWPRES" val="False"/>
  <p:tag name="CDT_TARGETSHAPE_NEW" val="12"/>
  <p:tag name="CDT_PROT" val="3"/>
  <p:tag name="CDT_PROT_TOP" val="111,25"/>
  <p:tag name="CDT_PROT_LEFT" val="366,8501"/>
  <p:tag name="CDT_PROT_WIDTH" val="593,6499"/>
  <p:tag name="CDT_PROT_HEIGHT" val="374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SKIPVERSION" val="01.01.0001 00:00:00"/>
  <p:tag name="MIO_FALLBACK_LAYOUT" val="5"/>
  <p:tag name="MIO_SHOW_DATE" val="True"/>
  <p:tag name="MIO_SHOW_FOOTER" val="True"/>
  <p:tag name="MIO_SHOW_PAGENUMBER" val="True"/>
  <p:tag name="MIO_AVOID_BLANK_LAYOUT" val="True"/>
  <p:tag name="MIO_CD_LAYOUT_VALID_AREA" val="True"/>
  <p:tag name="MIO_NUMBER_OF_VALID_LAYOUTS" val="23"/>
  <p:tag name="MIO_HDS" val="True"/>
  <p:tag name="MIO_EK" val="648077"/>
  <p:tag name="MIO_EKGUID" val="cccadc46-efbb-469a-8808-1ebe6815d0ae"/>
  <p:tag name="MIO_UPDATE" val="True"/>
  <p:tag name="MIO_VERSION" val="14.07.2017 18:43:36"/>
  <p:tag name="MIO_DBID" val="598A5C07-C27D-430B-A8FC-FA667BE665A4"/>
  <p:tag name="MIO_LASTDOWNLOADED" val="04.08.2017 08:14:18"/>
  <p:tag name="MIO_OBJECTNAME" val="EN 16:9 - Siemens 2017"/>
  <p:tag name="MIO_LASTEDITORNAME" val="Dietmar Kluge"/>
  <p:tag name="MIO_CDID" val="ba75d1f8-e04e-40da-98ff-200c67277e2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 rtl="0" eaLnBrk="1" fontAlgn="base" hangingPunct="1">
          <a:lnSpc>
            <a:spcPct val="110000"/>
          </a:lnSpc>
          <a:spcBef>
            <a:spcPct val="0"/>
          </a:spcBef>
          <a:spcAft>
            <a:spcPct val="0"/>
          </a:spcAft>
          <a:buFont typeface="Wingdings" charset="0"/>
          <a:buNone/>
          <a:defRPr sz="1800" b="0" i="0" u="none" baseline="0" dirty="0" smtClean="0">
            <a:solidFill>
              <a:srgbClr val="000000"/>
            </a:solidFill>
            <a:latin typeface="Arial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vert="horz" wrap="square" lIns="0" tIns="0" rIns="0" bIns="0" rtlCol="0">
        <a:noAutofit/>
      </a:bodyPr>
      <a:lstStyle>
        <a:defPPr algn="l" rtl="0" eaLnBrk="1" fontAlgn="base" hangingPunct="1">
          <a:lnSpc>
            <a:spcPct val="110000"/>
          </a:lnSpc>
          <a:spcBef>
            <a:spcPts val="0"/>
          </a:spcBef>
          <a:spcAft>
            <a:spcPct val="0"/>
          </a:spcAft>
          <a:defRPr sz="1200" b="0" i="0" u="none" baseline="0" dirty="0" smtClean="0">
            <a:solidFill>
              <a:srgbClr val="000000"/>
            </a:solidFill>
            <a:latin typeface="Arial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p4ppTags>
  <Name>One object (small) + Navigation</Name>
  <PpLayout>32</PpLayout>
  <Index>18</Index>
</p4ppTags>
</file>

<file path=customXml/item10.xml><?xml version="1.0" encoding="utf-8"?>
<p4ppTags>
  <Name>Two rows + Navigation</Name>
  <PpLayout>32</PpLayout>
  <Index>21</Index>
</p4ppTags>
</file>

<file path=customXml/item100.xml><?xml version="1.0" encoding="utf-8"?>
<p4ppTags>
  <Name>Text + Index</Name>
  <PpLayout>32</PpLayout>
  <Index>8</Index>
</p4ppTags>
</file>

<file path=customXml/item101.xml><?xml version="1.0" encoding="utf-8"?>
<p4ppTags>
  <Name>Four objects + Navigation</Name>
  <PpLayout>32</PpLayout>
  <Index>22</Index>
</p4ppTags>
</file>

<file path=customXml/item102.xml><?xml version="1.0" encoding="utf-8"?>
<p4ppTags>
  <Name>Free Content</Name>
  <PpLayout>11</PpLayout>
  <Index>9</Index>
</p4ppTags>
</file>

<file path=customXml/item103.xml><?xml version="1.0" encoding="utf-8"?>
<p4ppTags>
  <Name>One object (large)</Name>
  <PpLayout>16</PpLayout>
  <Index>10</Index>
</p4ppTags>
</file>

<file path=customXml/item104.xml><?xml version="1.0" encoding="utf-8"?>
<p4ppTags>
  <Name>Two columns + Navigation</Name>
  <PpLayout>32</PpLayout>
  <Index>19</Index>
</p4ppTags>
</file>

<file path=customXml/item105.xml><?xml version="1.0" encoding="utf-8"?>
<p4ppTags>
  <Name>Three columns + Navigation</Name>
  <PpLayout>32</PpLayout>
  <Index>20</Index>
</p4ppTags>
</file>

<file path=customXml/item106.xml><?xml version="1.0" encoding="utf-8"?>
<p4ppTags>
  <Name>Three columns</Name>
  <PpLayout>32</PpLayout>
  <Index>14</Index>
</p4ppTags>
</file>

<file path=customXml/item107.xml><?xml version="1.0" encoding="utf-8"?>
<p4ppTags>
  <Name>One object (large)</Name>
  <PpLayout>16</PpLayout>
  <Index>10</Index>
</p4ppTags>
</file>

<file path=customXml/item108.xml><?xml version="1.0" encoding="utf-8"?>
<p4ppTags>
  <Name>Two columns</Name>
  <PpLayout>29</PpLayout>
  <Index>12</Index>
</p4ppTags>
</file>

<file path=customXml/item109.xml><?xml version="1.0" encoding="utf-8"?>
<p4ppTags>
  <Name>One object (small)</Name>
  <PpLayout>16</PpLayout>
  <Index>11</Index>
</p4ppTags>
</file>

<file path=customXml/item11.xml><?xml version="1.0" encoding="utf-8"?>
<p4ppTags>
  <Name>Two rows</Name>
  <PpLayout>32</PpLayout>
  <Index>13</Index>
</p4ppTags>
</file>

<file path=customXml/item110.xml><?xml version="1.0" encoding="utf-8"?>
<p4ppTags>
  <Name>Two columns</Name>
  <PpLayout>29</PpLayout>
  <Index>12</Index>
</p4ppTags>
</file>

<file path=customXml/item111.xml><?xml version="1.0" encoding="utf-8"?>
<p4ppTags>
  <Name>Three columns + Navigation</Name>
  <PpLayout>32</PpLayout>
  <Index>20</Index>
</p4ppTags>
</file>

<file path=customXml/item112.xml><?xml version="1.0" encoding="utf-8"?>
<p4ppTags>
  <Name>Four objects + Navigation</Name>
  <PpLayout>32</PpLayout>
  <Index>22</Index>
</p4ppTags>
</file>

<file path=customXml/item113.xml><?xml version="1.0" encoding="utf-8"?>
<p4ppTags>
  <Name>One object (large)</Name>
  <PpLayout>16</PpLayout>
  <Index>10</Index>
</p4ppTags>
</file>

<file path=customXml/item114.xml><?xml version="1.0" encoding="utf-8"?>
<p4ppTags>
  <Name>Two rows</Name>
  <PpLayout>32</PpLayout>
  <Index>13</Index>
</p4ppTags>
</file>

<file path=customXml/item115.xml><?xml version="1.0" encoding="utf-8"?>
<p4ppTags>
  <Name>One object (small)</Name>
  <PpLayout>16</PpLayout>
  <Index>11</Index>
</p4ppTags>
</file>

<file path=customXml/item116.xml><?xml version="1.0" encoding="utf-8"?>
<p4ppTags>
  <Name>Three columns + Navigation</Name>
  <PpLayout>32</PpLayout>
  <Index>20</Index>
</p4ppTags>
</file>

<file path=customXml/item117.xml><?xml version="1.0" encoding="utf-8"?>
<p4ppTags>
  <Name>Three columns + Navigation</Name>
  <PpLayout>32</PpLayout>
  <Index>20</Index>
</p4ppTags>
</file>

<file path=customXml/item118.xml><?xml version="1.0" encoding="utf-8"?>
<p4ppTags>
  <Name>Two columns + Navigation</Name>
  <PpLayout>32</PpLayout>
  <Index>19</Index>
</p4ppTags>
</file>

<file path=customXml/item119.xml><?xml version="1.0" encoding="utf-8"?>
<p4ppTags>
  <Name>Two columns + Navigation</Name>
  <PpLayout>32</PpLayout>
  <Index>19</Index>
</p4ppTags>
</file>

<file path=customXml/item12.xml><?xml version="1.0" encoding="utf-8"?>
<p4ppTags>
  <Name>Three columns</Name>
  <PpLayout>32</PpLayout>
  <Index>14</Index>
</p4ppTags>
</file>

<file path=customXml/item120.xml><?xml version="1.0" encoding="utf-8"?>
<p4ppTags>
  <Name>One object (small)</Name>
  <PpLayout>16</PpLayout>
  <Index>11</Index>
</p4ppTags>
</file>

<file path=customXml/item121.xml><?xml version="1.0" encoding="utf-8"?>
<p4ppTags>
  <Name>Three columns</Name>
  <PpLayout>32</PpLayout>
  <Index>14</Index>
</p4ppTags>
</file>

<file path=customXml/item122.xml><?xml version="1.0" encoding="utf-8"?>
<p4ppTags>
  <Name>One object (large) + Navigation</Name>
  <PpLayout>32</PpLayout>
  <Index>17</Index>
</p4ppTags>
</file>

<file path=customXml/item123.xml><?xml version="1.0" encoding="utf-8"?>
<p4ppTags>
  <Name>Free Content</Name>
  <PpLayout>11</PpLayout>
  <Index>9</Index>
</p4ppTags>
</file>

<file path=customXml/item124.xml><?xml version="1.0" encoding="utf-8"?>
<p4ppTags>
  <Name>Free Content + Navigation</Name>
  <PpLayout>32</PpLayout>
  <Index>16</Index>
</p4ppTags>
</file>

<file path=customXml/item125.xml><?xml version="1.0" encoding="utf-8"?>
<p4ppTags>
  <Name>Two columns + Navigation</Name>
  <PpLayout>32</PpLayout>
  <Index>19</Index>
</p4ppTags>
</file>

<file path=customXml/item126.xml><?xml version="1.0" encoding="utf-8"?>
<p4ppTags>
  <Name>Two columns</Name>
  <PpLayout>29</PpLayout>
  <Index>12</Index>
</p4ppTags>
</file>

<file path=customXml/item127.xml><?xml version="1.0" encoding="utf-8"?>
<p4ppTags>
  <Name>Four objects + Navigation</Name>
  <PpLayout>32</PpLayout>
  <Index>22</Index>
</p4ppTags>
</file>

<file path=customXml/item128.xml><?xml version="1.0" encoding="utf-8"?>
<p4ppTags>
  <Name>One object (large) + Navigation</Name>
  <PpLayout>32</PpLayout>
  <Index>17</Index>
</p4ppTags>
</file>

<file path=customXml/item129.xml><?xml version="1.0" encoding="utf-8"?>
<p4ppTags>
  <Name>Three columns</Name>
  <PpLayout>32</PpLayout>
  <Index>14</Index>
</p4ppTags>
</file>

<file path=customXml/item13.xml><?xml version="1.0" encoding="utf-8"?>
<p4ppTags>
  <Name>Two columns</Name>
  <PpLayout>29</PpLayout>
  <Index>12</Index>
</p4ppTags>
</file>

<file path=customXml/item130.xml><?xml version="1.0" encoding="utf-8"?>
<p4ppTags>
  <Name>Text + Index</Name>
  <PpLayout>32</PpLayout>
  <Index>8</Index>
</p4ppTags>
</file>

<file path=customXml/item131.xml><?xml version="1.0" encoding="utf-8"?>
<p4ppTags>
  <Name>One object (small)</Name>
  <PpLayout>16</PpLayout>
  <Index>11</Index>
</p4ppTags>
</file>

<file path=customXml/item132.xml><?xml version="1.0" encoding="utf-8"?>
<p4ppTags>
  <Name>Free Content</Name>
  <PpLayout>11</PpLayout>
  <Index>9</Index>
</p4ppTags>
</file>

<file path=customXml/item133.xml><?xml version="1.0" encoding="utf-8"?>
<p4ppTags>
  <Name>One object (large)</Name>
  <PpLayout>16</PpLayout>
  <Index>10</Index>
</p4ppTags>
</file>

<file path=customXml/item134.xml><?xml version="1.0" encoding="utf-8"?>
<p4ppTags>
  <Name>Two columns + Navigation</Name>
  <PpLayout>32</PpLayout>
  <Index>19</Index>
</p4ppTags>
</file>

<file path=customXml/item135.xml><?xml version="1.0" encoding="utf-8"?>
<p4ppTags>
  <Name>One object (small) + Navigation</Name>
  <PpLayout>32</PpLayout>
  <Index>18</Index>
</p4ppTags>
</file>

<file path=customXml/item136.xml><?xml version="1.0" encoding="utf-8"?>
<p4ppTags>
  <Name>One object (large) + Navigation</Name>
  <PpLayout>32</PpLayout>
  <Index>17</Index>
</p4ppTags>
</file>

<file path=customXml/item137.xml><?xml version="1.0" encoding="utf-8"?>
<p4ppTags>
  <Name>One object (small) + Navigation</Name>
  <PpLayout>32</PpLayout>
  <Index>18</Index>
</p4ppTags>
</file>

<file path=customXml/item138.xml><?xml version="1.0" encoding="utf-8"?>
<p4ppTags>
  <Name>One object (small) + Navigation</Name>
  <PpLayout>32</PpLayout>
  <Index>18</Index>
</p4ppTags>
</file>

<file path=customXml/item139.xml><?xml version="1.0" encoding="utf-8"?>
<p4ppTags>
  <Name>Three columns + Navigation</Name>
  <PpLayout>32</PpLayout>
  <Index>20</Index>
</p4ppTags>
</file>

<file path=customXml/item14.xml><?xml version="1.0" encoding="utf-8"?>
<p4ppTags>
  <Name>Four objects + Navigation</Name>
  <PpLayout>32</PpLayout>
  <Index>22</Index>
</p4ppTags>
</file>

<file path=customXml/item140.xml><?xml version="1.0" encoding="utf-8"?>
<p4ppTags>
  <Name>Three columns</Name>
  <PpLayout>32</PpLayout>
  <Index>14</Index>
</p4ppTags>
</file>

<file path=customXml/item141.xml><?xml version="1.0" encoding="utf-8"?>
<p4ppTags>
  <Name>One object (small)</Name>
  <PpLayout>16</PpLayout>
  <Index>11</Index>
</p4ppTags>
</file>

<file path=customXml/item142.xml><?xml version="1.0" encoding="utf-8"?>
<p4ppTags>
  <Name>Free Content + Navigation</Name>
  <PpLayout>32</PpLayout>
  <Index>16</Index>
</p4ppTags>
</file>

<file path=customXml/item143.xml><?xml version="1.0" encoding="utf-8"?>
<p4ppTags>
  <Name>Free Content</Name>
  <PpLayout>11</PpLayout>
  <Index>9</Index>
</p4ppTags>
</file>

<file path=customXml/item144.xml><?xml version="1.0" encoding="utf-8"?>
<p4ppTags>
  <Name>One object (large)</Name>
  <PpLayout>16</PpLayout>
  <Index>10</Index>
</p4ppTags>
</file>

<file path=customXml/item145.xml><?xml version="1.0" encoding="utf-8"?>
<p4ppTags>
  <Name>One object (small)</Name>
  <PpLayout>16</PpLayout>
  <Index>11</Index>
</p4ppTags>
</file>

<file path=customXml/item146.xml><?xml version="1.0" encoding="utf-8"?>
<p4ppTags>
  <Name>Three columns</Name>
  <PpLayout>32</PpLayout>
  <Index>14</Index>
</p4ppTags>
</file>

<file path=customXml/item147.xml><?xml version="1.0" encoding="utf-8"?>
<p4ppTags>
  <Name>Free Content + Navigation</Name>
  <PpLayout>32</PpLayout>
  <Index>16</Index>
</p4ppTags>
</file>

<file path=customXml/item148.xml><?xml version="1.0" encoding="utf-8"?>
<p4ppTags>
  <Name>One object (large) + Navigation</Name>
  <PpLayout>32</PpLayout>
  <Index>17</Index>
</p4ppTags>
</file>

<file path=customXml/item149.xml><?xml version="1.0" encoding="utf-8"?>
<p4ppTags>
  <Name>Text + Index</Name>
  <PpLayout>32</PpLayout>
  <Index>8</Index>
</p4ppTags>
</file>

<file path=customXml/item15.xml><?xml version="1.0" encoding="utf-8"?>
<p4ppTags>
  <Name>Two rows</Name>
  <PpLayout>32</PpLayout>
  <Index>13</Index>
</p4ppTags>
</file>

<file path=customXml/item150.xml><?xml version="1.0" encoding="utf-8"?>
<p4ppTags>
  <Name>Three columns</Name>
  <PpLayout>32</PpLayout>
  <Index>14</Index>
</p4ppTags>
</file>

<file path=customXml/item151.xml><?xml version="1.0" encoding="utf-8"?>
<p4ppTags>
  <Name>Text + Index</Name>
  <PpLayout>32</PpLayout>
  <Index>8</Index>
</p4ppTags>
</file>

<file path=customXml/item152.xml><?xml version="1.0" encoding="utf-8"?>
<p4ppTags>
  <Name>Two rows</Name>
  <PpLayout>32</PpLayout>
  <Index>13</Index>
</p4ppTags>
</file>

<file path=customXml/item153.xml><?xml version="1.0" encoding="utf-8"?>
<p4ppTags>
  <Name>Three columns + Navigation</Name>
  <PpLayout>32</PpLayout>
  <Index>20</Index>
</p4ppTags>
</file>

<file path=customXml/item154.xml><?xml version="1.0" encoding="utf-8"?>
<p4ppTags>
  <Name>Three columns + Navigation</Name>
  <PpLayout>32</PpLayout>
  <Index>20</Index>
</p4ppTags>
</file>

<file path=customXml/item155.xml><?xml version="1.0" encoding="utf-8"?>
<p4ppTags>
  <Name>Two columns + Navigation</Name>
  <PpLayout>32</PpLayout>
  <Index>19</Index>
</p4ppTags>
</file>

<file path=customXml/item156.xml><?xml version="1.0" encoding="utf-8"?>
<p4ppTags>
  <Name>One object (large)</Name>
  <PpLayout>16</PpLayout>
  <Index>10</Index>
</p4ppTags>
</file>

<file path=customXml/item157.xml><?xml version="1.0" encoding="utf-8"?>
<p4ppTags>
  <Name>Three columns + Navigation</Name>
  <PpLayout>32</PpLayout>
  <Index>20</Index>
</p4ppTags>
</file>

<file path=customXml/item158.xml><?xml version="1.0" encoding="utf-8"?>
<p4ppTags>
  <Name>Four objects + Navigation</Name>
  <PpLayout>32</PpLayout>
  <Index>22</Index>
</p4ppTags>
</file>

<file path=customXml/item159.xml><?xml version="1.0" encoding="utf-8"?>
<p4ppTags>
  <Name>One object (small) + Navigation</Name>
  <PpLayout>32</PpLayout>
  <Index>18</Index>
</p4ppTags>
</file>

<file path=customXml/item16.xml><?xml version="1.0" encoding="utf-8"?>
<p4ppTags>
  <Name>Three columns</Name>
  <PpLayout>32</PpLayout>
  <Index>14</Index>
</p4ppTags>
</file>

<file path=customXml/item160.xml><?xml version="1.0" encoding="utf-8"?>
<p4ppTags>
  <Name>Free Content + Navigation</Name>
  <PpLayout>32</PpLayout>
  <Index>16</Index>
</p4ppTags>
</file>

<file path=customXml/item161.xml><?xml version="1.0" encoding="utf-8"?>
<p4ppTags>
  <Name>One object (large)</Name>
  <PpLayout>16</PpLayout>
  <Index>10</Index>
</p4ppTags>
</file>

<file path=customXml/item162.xml><?xml version="1.0" encoding="utf-8"?>
<p4ppTags>
  <Name>Three columns</Name>
  <PpLayout>32</PpLayout>
  <Index>14</Index>
</p4ppTags>
</file>

<file path=customXml/item163.xml><?xml version="1.0" encoding="utf-8"?>
<p4ppTags>
  <Name>Three columns + Navigation</Name>
  <PpLayout>32</PpLayout>
  <Index>20</Index>
</p4ppTags>
</file>

<file path=customXml/item164.xml><?xml version="1.0" encoding="utf-8"?>
<p4ppTags>
  <Name>One object (small) + Navigation</Name>
  <PpLayout>32</PpLayout>
  <Index>18</Index>
</p4ppTags>
</file>

<file path=customXml/item165.xml><?xml version="1.0" encoding="utf-8"?>
<p4ppTags>
  <Name>Two rows</Name>
  <PpLayout>32</PpLayout>
  <Index>13</Index>
</p4ppTags>
</file>

<file path=customXml/item166.xml><?xml version="1.0" encoding="utf-8"?>
<p4ppTags>
  <Name>Text + Index</Name>
  <PpLayout>32</PpLayout>
  <Index>8</Index>
</p4ppTags>
</file>

<file path=customXml/item167.xml><?xml version="1.0" encoding="utf-8"?>
<p4ppTags>
  <Name>Two columns</Name>
  <PpLayout>29</PpLayout>
  <Index>12</Index>
</p4ppTags>
</file>

<file path=customXml/item168.xml><?xml version="1.0" encoding="utf-8"?>
<p4ppTags>
  <Name>Two columns</Name>
  <PpLayout>29</PpLayout>
  <Index>12</Index>
</p4ppTags>
</file>

<file path=customXml/item169.xml><?xml version="1.0" encoding="utf-8"?>
<p4ppTags>
  <Name>Free Content + Navigation</Name>
  <PpLayout>32</PpLayout>
  <Index>16</Index>
</p4ppTags>
</file>

<file path=customXml/item17.xml><?xml version="1.0" encoding="utf-8"?>
<p4ppTags>
  <Name>Text + Index</Name>
  <PpLayout>32</PpLayout>
  <Index>8</Index>
</p4ppTags>
</file>

<file path=customXml/item170.xml><?xml version="1.0" encoding="utf-8"?>
<p4ppTags>
  <Name>Free Content + Navigation</Name>
  <PpLayout>32</PpLayout>
  <Index>16</Index>
</p4ppTags>
</file>

<file path=customXml/item171.xml><?xml version="1.0" encoding="utf-8"?>
<p4ppTags>
  <Name>Two columns + Navigation</Name>
  <PpLayout>32</PpLayout>
  <Index>19</Index>
</p4ppTags>
</file>

<file path=customXml/item172.xml><?xml version="1.0" encoding="utf-8"?>
<p4ppTags>
  <Name>One object (large)</Name>
  <PpLayout>16</PpLayout>
  <Index>10</Index>
</p4ppTags>
</file>

<file path=customXml/item173.xml><?xml version="1.0" encoding="utf-8"?>
<p4ppTags>
  <Name>One object (small)</Name>
  <PpLayout>16</PpLayout>
  <Index>11</Index>
</p4ppTags>
</file>

<file path=customXml/item174.xml><?xml version="1.0" encoding="utf-8"?>
<p4ppTags>
  <Name>Free Content</Name>
  <PpLayout>11</PpLayout>
  <Index>9</Index>
</p4ppTags>
</file>

<file path=customXml/item175.xml><?xml version="1.0" encoding="utf-8"?>
<p4ppTags>
  <Name>Free Content</Name>
  <PpLayout>11</PpLayout>
  <Index>9</Index>
</p4ppTags>
</file>

<file path=customXml/item176.xml><?xml version="1.0" encoding="utf-8"?>
<p4ppTags>
  <Name>Two rows</Name>
  <PpLayout>32</PpLayout>
  <Index>13</Index>
</p4ppTags>
</file>

<file path=customXml/item177.xml><?xml version="1.0" encoding="utf-8"?>
<p4ppTags>
  <Name>One object (small)</Name>
  <PpLayout>16</PpLayout>
  <Index>11</Index>
</p4ppTags>
</file>

<file path=customXml/item178.xml><?xml version="1.0" encoding="utf-8"?>
<p4ppTags>
  <Name>Free Content</Name>
  <PpLayout>11</PpLayout>
  <Index>9</Index>
</p4ppTags>
</file>

<file path=customXml/item179.xml><?xml version="1.0" encoding="utf-8"?>
<p4ppTags>
  <Name>One object (large) + Navigation</Name>
  <PpLayout>32</PpLayout>
  <Index>17</Index>
</p4ppTags>
</file>

<file path=customXml/item18.xml><?xml version="1.0" encoding="utf-8"?>
<p4ppTags>
  <Name>One object (small)</Name>
  <PpLayout>16</PpLayout>
  <Index>11</Index>
</p4ppTags>
</file>

<file path=customXml/item180.xml><?xml version="1.0" encoding="utf-8"?>
<p4ppTags>
  <Name>Free Content + Navigation</Name>
  <PpLayout>32</PpLayout>
  <Index>16</Index>
</p4ppTags>
</file>

<file path=customXml/item181.xml><?xml version="1.0" encoding="utf-8"?>
<p4ppTags>
  <Name>Two columns + Navigation</Name>
  <PpLayout>32</PpLayout>
  <Index>19</Index>
</p4ppTags>
</file>

<file path=customXml/item182.xml><?xml version="1.0" encoding="utf-8"?>
<p4ppTags>
  <Name>Four objects</Name>
  <PpLayout>24</PpLayout>
  <Index>15</Index>
</p4ppTags>
</file>

<file path=customXml/item183.xml><?xml version="1.0" encoding="utf-8"?>
<p4ppTags>
  <Name>Free Content</Name>
  <PpLayout>11</PpLayout>
  <Index>9</Index>
</p4ppTags>
</file>

<file path=customXml/item184.xml><?xml version="1.0" encoding="utf-8"?>
<p4ppTags>
  <Name>Four objects</Name>
  <PpLayout>24</PpLayout>
  <Index>15</Index>
</p4ppTags>
</file>

<file path=customXml/item185.xml><?xml version="1.0" encoding="utf-8"?>
<p4ppTags>
  <Name>Two rows + Navigation</Name>
  <PpLayout>32</PpLayout>
  <Index>21</Index>
</p4ppTags>
</file>

<file path=customXml/item186.xml><?xml version="1.0" encoding="utf-8"?>
<p4ppTags>
  <Name>Four objects</Name>
  <PpLayout>24</PpLayout>
  <Index>15</Index>
</p4ppTags>
</file>

<file path=customXml/item187.xml><?xml version="1.0" encoding="utf-8"?>
<p4ppTags>
  <Name>Two rows</Name>
  <PpLayout>32</PpLayout>
  <Index>13</Index>
</p4ppTags>
</file>

<file path=customXml/item188.xml><?xml version="1.0" encoding="utf-8"?>
<p4ppTags>
  <Name>Free Content</Name>
  <PpLayout>11</PpLayout>
  <Index>9</Index>
</p4ppTags>
</file>

<file path=customXml/item189.xml><?xml version="1.0" encoding="utf-8"?>
<p4ppTags>
  <Name>One object (large)</Name>
  <PpLayout>16</PpLayout>
  <Index>10</Index>
</p4ppTags>
</file>

<file path=customXml/item19.xml><?xml version="1.0" encoding="utf-8"?>
<p4ppTags>
  <Name>One object (large) + Navigation</Name>
  <PpLayout>32</PpLayout>
  <Index>17</Index>
</p4ppTags>
</file>

<file path=customXml/item190.xml><?xml version="1.0" encoding="utf-8"?>
<p4ppTags>
  <Name>Two rows + Navigation</Name>
  <PpLayout>32</PpLayout>
  <Index>21</Index>
</p4ppTags>
</file>

<file path=customXml/item191.xml><?xml version="1.0" encoding="utf-8"?>
<p4ppTags>
  <Name>Free Content + Navigation</Name>
  <PpLayout>32</PpLayout>
  <Index>16</Index>
</p4ppTags>
</file>

<file path=customXml/item192.xml><?xml version="1.0" encoding="utf-8"?>
<p4ppTags>
  <Name>One object (small) + Navigation</Name>
  <PpLayout>32</PpLayout>
  <Index>18</Index>
</p4ppTags>
</file>

<file path=customXml/item193.xml><?xml version="1.0" encoding="utf-8"?>
<p4ppTags>
  <Name>Three columns</Name>
  <PpLayout>32</PpLayout>
  <Index>14</Index>
</p4ppTags>
</file>

<file path=customXml/item194.xml><?xml version="1.0" encoding="utf-8"?>
<p4ppTags>
  <Name>Four objects</Name>
  <PpLayout>24</PpLayout>
  <Index>15</Index>
</p4ppTags>
</file>

<file path=customXml/item195.xml><?xml version="1.0" encoding="utf-8"?>
<p4ppTags>
  <Name>Text + Index</Name>
  <PpLayout>32</PpLayout>
  <Index>8</Index>
</p4ppTags>
</file>

<file path=customXml/item196.xml><?xml version="1.0" encoding="utf-8"?>
<p4ppTags>
  <Name>Two columns + Navigation</Name>
  <PpLayout>32</PpLayout>
  <Index>19</Index>
</p4ppTags>
</file>

<file path=customXml/item197.xml><?xml version="1.0" encoding="utf-8"?>
<p4ppTags>
  <Name>Four objects + Navigation</Name>
  <PpLayout>32</PpLayout>
  <Index>22</Index>
</p4ppTags>
</file>

<file path=customXml/item198.xml><?xml version="1.0" encoding="utf-8"?>
<p4ppTags>
  <Name>Two columns</Name>
  <PpLayout>29</PpLayout>
  <Index>12</Index>
</p4ppTags>
</file>

<file path=customXml/item199.xml><?xml version="1.0" encoding="utf-8"?>
<p4ppTags>
  <Name>Four objects</Name>
  <PpLayout>24</PpLayout>
  <Index>15</Index>
</p4ppTags>
</file>

<file path=customXml/item2.xml><?xml version="1.0" encoding="utf-8"?>
<p4ppTags>
  <Name>Two rows</Name>
  <PpLayout>32</PpLayout>
  <Index>13</Index>
</p4ppTags>
</file>

<file path=customXml/item20.xml><?xml version="1.0" encoding="utf-8"?>
<p4ppTags>
  <Name>One object (small) + Navigation</Name>
  <PpLayout>32</PpLayout>
  <Index>18</Index>
</p4ppTags>
</file>

<file path=customXml/item200.xml><?xml version="1.0" encoding="utf-8"?>
<p4ppTags>
  <Name>One object (small)</Name>
  <PpLayout>16</PpLayout>
  <Index>11</Index>
</p4ppTags>
</file>

<file path=customXml/item201.xml><?xml version="1.0" encoding="utf-8"?>
<p4ppTags>
  <Name>One object (large)</Name>
  <PpLayout>16</PpLayout>
  <Index>10</Index>
</p4ppTags>
</file>

<file path=customXml/item202.xml><?xml version="1.0" encoding="utf-8"?>
<p4ppTags>
  <Name>One object (large)</Name>
  <PpLayout>16</PpLayout>
  <Index>10</Index>
</p4ppTags>
</file>

<file path=customXml/item203.xml><?xml version="1.0" encoding="utf-8"?>
<p4ppTags>
  <Name>Four objects</Name>
  <PpLayout>24</PpLayout>
  <Index>15</Index>
</p4ppTags>
</file>

<file path=customXml/item204.xml><?xml version="1.0" encoding="utf-8"?>
<p4ppTags>
  <Name>One object (large)</Name>
  <PpLayout>16</PpLayout>
  <Index>10</Index>
</p4ppTags>
</file>

<file path=customXml/item205.xml><?xml version="1.0" encoding="utf-8"?>
<p4ppTags>
  <Name>Two rows + Navigation</Name>
  <PpLayout>32</PpLayout>
  <Index>21</Index>
</p4ppTags>
</file>

<file path=customXml/item206.xml><?xml version="1.0" encoding="utf-8"?>
<p4ppTags>
  <Name>One object (large) + Navigation</Name>
  <PpLayout>32</PpLayout>
  <Index>17</Index>
</p4ppTags>
</file>

<file path=customXml/item207.xml><?xml version="1.0" encoding="utf-8"?>
<p4ppTags>
  <Name>One object (small) + Navigation</Name>
  <PpLayout>32</PpLayout>
  <Index>18</Index>
</p4ppTags>
</file>

<file path=customXml/item208.xml><?xml version="1.0" encoding="utf-8"?>
<p4ppTags>
  <Name>Two rows</Name>
  <PpLayout>32</PpLayout>
  <Index>13</Index>
</p4ppTags>
</file>

<file path=customXml/item209.xml><?xml version="1.0" encoding="utf-8"?>
<p4ppTags>
  <Name>Two rows + Navigation</Name>
  <PpLayout>32</PpLayout>
  <Index>21</Index>
</p4ppTags>
</file>

<file path=customXml/item21.xml><?xml version="1.0" encoding="utf-8"?>
<p4ppTags>
  <Name>Two rows</Name>
  <PpLayout>32</PpLayout>
  <Index>13</Index>
</p4ppTags>
</file>

<file path=customXml/item210.xml><?xml version="1.0" encoding="utf-8"?>
<p4ppTags>
  <Name>Text + Index</Name>
  <PpLayout>32</PpLayout>
  <Index>8</Index>
</p4ppTags>
</file>

<file path=customXml/item211.xml><?xml version="1.0" encoding="utf-8"?>
<p4ppTags>
  <Name>Four objects</Name>
  <PpLayout>24</PpLayout>
  <Index>15</Index>
</p4ppTags>
</file>

<file path=customXml/item212.xml><?xml version="1.0" encoding="utf-8"?>
<p4ppTags>
  <Name>Two columns + Navigation</Name>
  <PpLayout>32</PpLayout>
  <Index>19</Index>
</p4ppTags>
</file>

<file path=customXml/item213.xml><?xml version="1.0" encoding="utf-8"?>
<p4ppTags>
  <Name>Four objects + Navigation</Name>
  <PpLayout>32</PpLayout>
  <Index>22</Index>
</p4ppTags>
</file>

<file path=customXml/item214.xml><?xml version="1.0" encoding="utf-8"?>
<p4ppTags>
  <Name>One object (large) + Navigation</Name>
  <PpLayout>32</PpLayout>
  <Index>17</Index>
</p4ppTags>
</file>

<file path=customXml/item215.xml><?xml version="1.0" encoding="utf-8"?>
<p4ppTags>
  <Name>Two rows + Navigation</Name>
  <PpLayout>32</PpLayout>
  <Index>21</Index>
</p4ppTags>
</file>

<file path=customXml/item216.xml><?xml version="1.0" encoding="utf-8"?>
<p4ppTags>
  <Name>Four objects + Navigation</Name>
  <PpLayout>32</PpLayout>
  <Index>22</Index>
</p4ppTags>
</file>

<file path=customXml/item217.xml><?xml version="1.0" encoding="utf-8"?>
<p4ppTags>
  <Name>Four objects + Navigation</Name>
  <PpLayout>32</PpLayout>
  <Index>22</Index>
</p4ppTags>
</file>

<file path=customXml/item218.xml><?xml version="1.0" encoding="utf-8"?>
<p4ppTags>
  <Name>Two columns</Name>
  <PpLayout>29</PpLayout>
  <Index>12</Index>
</p4ppTags>
</file>

<file path=customXml/item219.xml><?xml version="1.0" encoding="utf-8"?>
<p4ppTags>
  <Name>Two columns</Name>
  <PpLayout>29</PpLayout>
  <Index>12</Index>
</p4ppTags>
</file>

<file path=customXml/item22.xml><?xml version="1.0" encoding="utf-8"?>
<p4ppTags>
  <Name>Text + Index</Name>
  <PpLayout>32</PpLayout>
  <Index>8</Index>
</p4ppTags>
</file>

<file path=customXml/item220.xml><?xml version="1.0" encoding="utf-8"?>
<p4ppTags>
  <Name>One object (small) + Navigation</Name>
  <PpLayout>32</PpLayout>
  <Index>18</Index>
</p4ppTags>
</file>

<file path=customXml/item221.xml><?xml version="1.0" encoding="utf-8"?>
<p4ppTags>
  <Name>Two rows</Name>
  <PpLayout>32</PpLayout>
  <Index>13</Index>
</p4ppTags>
</file>

<file path=customXml/item222.xml><?xml version="1.0" encoding="utf-8"?>
<p4ppTags>
  <Name>Four objects</Name>
  <PpLayout>24</PpLayout>
  <Index>15</Index>
</p4ppTags>
</file>

<file path=customXml/item223.xml><?xml version="1.0" encoding="utf-8"?>
<p4ppTags>
  <Name>One object (large) + Navigation</Name>
  <PpLayout>32</PpLayout>
  <Index>17</Index>
</p4ppTags>
</file>

<file path=customXml/item224.xml><?xml version="1.0" encoding="utf-8"?>
<p4ppTags>
  <Name>Four objects</Name>
  <PpLayout>24</PpLayout>
  <Index>15</Index>
</p4ppTags>
</file>

<file path=customXml/item225.xml><?xml version="1.0" encoding="utf-8"?>
<p4ppTags>
  <Name>Free Content + Navigation</Name>
  <PpLayout>32</PpLayout>
  <Index>16</Index>
</p4ppTags>
</file>

<file path=customXml/item226.xml><?xml version="1.0" encoding="utf-8"?>
<p4ppTags>
  <Name>One object (large) + Navigation</Name>
  <PpLayout>32</PpLayout>
  <Index>17</Index>
</p4ppTags>
</file>

<file path=customXml/item227.xml><?xml version="1.0" encoding="utf-8"?>
<p4ppTags>
  <Name>One object (small) + Navigation</Name>
  <PpLayout>32</PpLayout>
  <Index>18</Index>
</p4ppTags>
</file>

<file path=customXml/item228.xml><?xml version="1.0" encoding="utf-8"?>
<p4ppTags>
  <Name>Four objects + Navigation</Name>
  <PpLayout>32</PpLayout>
  <Index>22</Index>
</p4ppTags>
</file>

<file path=customXml/item229.xml><?xml version="1.0" encoding="utf-8"?>
<p4ppTags>
  <Name>Free Content + Navigation</Name>
  <PpLayout>32</PpLayout>
  <Index>16</Index>
</p4ppTags>
</file>

<file path=customXml/item23.xml><?xml version="1.0" encoding="utf-8"?>
<p4ppTags>
  <Name>Two columns</Name>
  <PpLayout>29</PpLayout>
  <Index>12</Index>
</p4ppTags>
</file>

<file path=customXml/item230.xml><?xml version="1.0" encoding="utf-8"?>
<p4ppTags>
  <Name>Text + Index</Name>
  <PpLayout>32</PpLayout>
  <Index>8</Index>
</p4ppTags>
</file>

<file path=customXml/item231.xml><?xml version="1.0" encoding="utf-8"?>
<p4ppTags>
  <Name>One object (large) + Navigation</Name>
  <PpLayout>32</PpLayout>
  <Index>17</Index>
</p4ppTags>
</file>

<file path=customXml/item232.xml><?xml version="1.0" encoding="utf-8"?>
<p4ppTags>
  <Name>Free Content</Name>
  <PpLayout>11</PpLayout>
  <Index>9</Index>
</p4ppTags>
</file>

<file path=customXml/item233.xml><?xml version="1.0" encoding="utf-8"?>
<p4ppTags>
  <Name>Free Content + Navigation</Name>
  <PpLayout>32</PpLayout>
  <Index>16</Index>
</p4ppTags>
</file>

<file path=customXml/item234.xml><?xml version="1.0" encoding="utf-8"?>
<p4ppTags>
  <Name>Three columns + Navigation</Name>
  <PpLayout>32</PpLayout>
  <Index>20</Index>
</p4ppTags>
</file>

<file path=customXml/item235.xml><?xml version="1.0" encoding="utf-8"?>
<p4ppTags>
  <Name>Free Content</Name>
  <PpLayout>11</PpLayout>
  <Index>9</Index>
</p4ppTags>
</file>

<file path=customXml/item236.xml><?xml version="1.0" encoding="utf-8"?>
<p4ppTags>
  <Name>One object (small)</Name>
  <PpLayout>16</PpLayout>
  <Index>11</Index>
</p4ppTags>
</file>

<file path=customXml/item237.xml><?xml version="1.0" encoding="utf-8"?>
<p4ppTags>
  <Name>One object (large) + Navigation</Name>
  <PpLayout>32</PpLayout>
  <Index>17</Index>
</p4ppTags>
</file>

<file path=customXml/item238.xml><?xml version="1.0" encoding="utf-8"?>
<p4ppTags>
  <Name>Two rows</Name>
  <PpLayout>32</PpLayout>
  <Index>13</Index>
</p4ppTags>
</file>

<file path=customXml/item239.xml><?xml version="1.0" encoding="utf-8"?>
<p4ppTags>
  <Name>Three columns</Name>
  <PpLayout>32</PpLayout>
  <Index>14</Index>
</p4ppTags>
</file>

<file path=customXml/item24.xml><?xml version="1.0" encoding="utf-8"?>
<p4ppTags>
  <Name>Free Content</Name>
  <PpLayout>11</PpLayout>
  <Index>9</Index>
</p4ppTags>
</file>

<file path=customXml/item240.xml><?xml version="1.0" encoding="utf-8"?>
<p4ppTags>
  <Name>Four objects</Name>
  <PpLayout>24</PpLayout>
  <Index>15</Index>
</p4ppTags>
</file>

<file path=customXml/item241.xml><?xml version="1.0" encoding="utf-8"?>
<p4ppTags>
  <Name>Two columns + Navigation</Name>
  <PpLayout>32</PpLayout>
  <Index>19</Index>
</p4ppTags>
</file>

<file path=customXml/item25.xml><?xml version="1.0" encoding="utf-8"?>
<p4ppTags>
  <Name>One object (large)</Name>
  <PpLayout>16</PpLayout>
  <Index>10</Index>
</p4ppTags>
</file>

<file path=customXml/item26.xml><?xml version="1.0" encoding="utf-8"?>
<p4ppTags>
  <Name>Text + Index</Name>
  <PpLayout>32</PpLayout>
  <Index>8</Index>
</p4ppTags>
</file>

<file path=customXml/item27.xml><?xml version="1.0" encoding="utf-8"?>
<p4ppTags>
  <Name>Three columns + Navigation</Name>
  <PpLayout>32</PpLayout>
  <Index>20</Index>
</p4ppTags>
</file>

<file path=customXml/item28.xml><?xml version="1.0" encoding="utf-8"?>
<p4ppTags>
  <Name>Three columns + Navigation</Name>
  <PpLayout>32</PpLayout>
  <Index>20</Index>
</p4ppTags>
</file>

<file path=customXml/item29.xml><?xml version="1.0" encoding="utf-8"?>
<p4ppTags>
  <Name>Text + Index</Name>
  <PpLayout>32</PpLayout>
  <Index>8</Index>
</p4ppTags>
</file>

<file path=customXml/item3.xml><?xml version="1.0" encoding="utf-8"?>
<p4ppTags>
  <Name>Free Content</Name>
  <PpLayout>11</PpLayout>
  <Index>9</Index>
</p4ppTags>
</file>

<file path=customXml/item30.xml><?xml version="1.0" encoding="utf-8"?>
<p4ppTags>
  <Name>Two rows + Navigation</Name>
  <PpLayout>32</PpLayout>
  <Index>21</Index>
</p4ppTags>
</file>

<file path=customXml/item31.xml><?xml version="1.0" encoding="utf-8"?>
<p4ppTags>
  <Name>Text + Index</Name>
  <PpLayout>32</PpLayout>
  <Index>8</Index>
</p4ppTags>
</file>

<file path=customXml/item32.xml><?xml version="1.0" encoding="utf-8"?>
<p4ppTags>
  <Name>Free Content + Navigation</Name>
  <PpLayout>32</PpLayout>
  <Index>16</Index>
</p4ppTags>
</file>

<file path=customXml/item33.xml><?xml version="1.0" encoding="utf-8"?>
<p4ppTags>
  <Name>Four objects</Name>
  <PpLayout>24</PpLayout>
  <Index>15</Index>
</p4ppTags>
</file>

<file path=customXml/item34.xml><?xml version="1.0" encoding="utf-8"?>
<p4ppTags>
  <Name>One object (small)</Name>
  <PpLayout>16</PpLayout>
  <Index>11</Index>
</p4ppTags>
</file>

<file path=customXml/item35.xml><?xml version="1.0" encoding="utf-8"?>
<p4ppTags>
  <Name>Two rows</Name>
  <PpLayout>32</PpLayout>
  <Index>13</Index>
</p4ppTags>
</file>

<file path=customXml/item36.xml><?xml version="1.0" encoding="utf-8"?>
<p4ppTags>
  <Name>Free Content</Name>
  <PpLayout>11</PpLayout>
  <Index>9</Index>
</p4ppTags>
</file>

<file path=customXml/item37.xml><?xml version="1.0" encoding="utf-8"?>
<p4ppTags>
  <Name>Two rows</Name>
  <PpLayout>32</PpLayout>
  <Index>13</Index>
</p4ppTags>
</file>

<file path=customXml/item38.xml><?xml version="1.0" encoding="utf-8"?>
<p4ppTags>
  <Name>Three columns + Navigation</Name>
  <PpLayout>32</PpLayout>
  <Index>20</Index>
</p4ppTags>
</file>

<file path=customXml/item39.xml><?xml version="1.0" encoding="utf-8"?>
<p4ppTags>
  <Name>Two rows</Name>
  <PpLayout>32</PpLayout>
  <Index>13</Index>
</p4ppTags>
</file>

<file path=customXml/item4.xml><?xml version="1.0" encoding="utf-8"?>
<p4ppTags>
  <Name>Free Content</Name>
  <PpLayout>11</PpLayout>
  <Index>9</Index>
</p4ppTags>
</file>

<file path=customXml/item40.xml><?xml version="1.0" encoding="utf-8"?>
<p4ppTags>
  <Name>Four objects + Navigation</Name>
  <PpLayout>32</PpLayout>
  <Index>22</Index>
</p4ppTags>
</file>

<file path=customXml/item41.xml><?xml version="1.0" encoding="utf-8"?>
<p4ppTags>
  <Name>One object (large) + Navigation</Name>
  <PpLayout>32</PpLayout>
  <Index>17</Index>
</p4ppTags>
</file>

<file path=customXml/item42.xml><?xml version="1.0" encoding="utf-8"?>
<p4ppTags>
  <Name>Four objects</Name>
  <PpLayout>24</PpLayout>
  <Index>15</Index>
</p4ppTags>
</file>

<file path=customXml/item43.xml><?xml version="1.0" encoding="utf-8"?>
<p4ppTags>
  <Name>Two columns</Name>
  <PpLayout>29</PpLayout>
  <Index>12</Index>
</p4ppTags>
</file>

<file path=customXml/item44.xml><?xml version="1.0" encoding="utf-8"?>
<p4ppTags>
  <Name>Text + Index</Name>
  <PpLayout>32</PpLayout>
  <Index>8</Index>
</p4ppTags>
</file>

<file path=customXml/item45.xml><?xml version="1.0" encoding="utf-8"?>
<p4ppTags>
  <Name>Four objects + Navigation</Name>
  <PpLayout>32</PpLayout>
  <Index>22</Index>
</p4ppTags>
</file>

<file path=customXml/item46.xml><?xml version="1.0" encoding="utf-8"?>
<p4ppTags>
  <Name>One object (small) + Navigation</Name>
  <PpLayout>32</PpLayout>
  <Index>18</Index>
</p4ppTags>
</file>

<file path=customXml/item47.xml><?xml version="1.0" encoding="utf-8"?>
<p4ppTags>
  <Name>One object (small) + Navigation</Name>
  <PpLayout>32</PpLayout>
  <Index>18</Index>
</p4ppTags>
</file>

<file path=customXml/item48.xml><?xml version="1.0" encoding="utf-8"?>
<p4ppTags>
  <Name>Four objects</Name>
  <PpLayout>24</PpLayout>
  <Index>15</Index>
</p4ppTags>
</file>

<file path=customXml/item49.xml><?xml version="1.0" encoding="utf-8"?>
<p4ppTags>
  <Name>Text + Index</Name>
  <PpLayout>32</PpLayout>
  <Index>8</Index>
</p4ppTags>
</file>

<file path=customXml/item5.xml><?xml version="1.0" encoding="utf-8"?>
<p4ppTags>
  <Name>Three columns</Name>
  <PpLayout>32</PpLayout>
  <Index>14</Index>
</p4ppTags>
</file>

<file path=customXml/item50.xml><?xml version="1.0" encoding="utf-8"?>
<p4ppTags>
  <Name>Two columns + Navigation</Name>
  <PpLayout>32</PpLayout>
  <Index>19</Index>
</p4ppTags>
</file>

<file path=customXml/item51.xml><?xml version="1.0" encoding="utf-8"?>
<p4ppTags>
  <Name>Two columns + Navigation</Name>
  <PpLayout>32</PpLayout>
  <Index>19</Index>
</p4ppTags>
</file>

<file path=customXml/item52.xml><?xml version="1.0" encoding="utf-8"?>
<p4ppTags>
  <Name>One object (small)</Name>
  <PpLayout>16</PpLayout>
  <Index>11</Index>
</p4ppTags>
</file>

<file path=customXml/item53.xml><?xml version="1.0" encoding="utf-8"?>
<p4ppTags>
  <Name>Three columns + Navigation</Name>
  <PpLayout>32</PpLayout>
  <Index>20</Index>
</p4ppTags>
</file>

<file path=customXml/item54.xml><?xml version="1.0" encoding="utf-8"?>
<p4ppTags>
  <Name>Four objects + Navigation</Name>
  <PpLayout>32</PpLayout>
  <Index>22</Index>
</p4ppTags>
</file>

<file path=customXml/item55.xml><?xml version="1.0" encoding="utf-8"?>
<p4ppTags>
  <Name>Two rows + Navigation</Name>
  <PpLayout>32</PpLayout>
  <Index>21</Index>
</p4ppTags>
</file>

<file path=customXml/item56.xml><?xml version="1.0" encoding="utf-8"?>
<p4ppTags>
  <Name>Four objects</Name>
  <PpLayout>24</PpLayout>
  <Index>15</Index>
</p4ppTags>
</file>

<file path=customXml/item57.xml><?xml version="1.0" encoding="utf-8"?>
<p4ppTags>
  <Name>Four objects</Name>
  <PpLayout>24</PpLayout>
  <Index>15</Index>
</p4ppTags>
</file>

<file path=customXml/item58.xml><?xml version="1.0" encoding="utf-8"?>
<p4ppTags>
  <Name>Four objects + Navigation</Name>
  <PpLayout>32</PpLayout>
  <Index>22</Index>
</p4ppTags>
</file>

<file path=customXml/item59.xml><?xml version="1.0" encoding="utf-8"?>
<p4ppTags>
  <Name>One object (large) + Navigation</Name>
  <PpLayout>32</PpLayout>
  <Index>17</Index>
</p4ppTags>
</file>

<file path=customXml/item6.xml><?xml version="1.0" encoding="utf-8"?>
<p4ppTags>
  <Name>Two columns + Navigation</Name>
  <PpLayout>32</PpLayout>
  <Index>19</Index>
</p4ppTags>
</file>

<file path=customXml/item60.xml><?xml version="1.0" encoding="utf-8"?>
<p4ppTags>
  <Name>Three columns</Name>
  <PpLayout>32</PpLayout>
  <Index>14</Index>
</p4ppTags>
</file>

<file path=customXml/item61.xml><?xml version="1.0" encoding="utf-8"?>
<p4ppTags>
  <Name>Two rows + Navigation</Name>
  <PpLayout>32</PpLayout>
  <Index>21</Index>
</p4ppTags>
</file>

<file path=customXml/item62.xml><?xml version="1.0" encoding="utf-8"?>
<p4ppTags>
  <Name>One object (small)</Name>
  <PpLayout>16</PpLayout>
  <Index>11</Index>
</p4ppTags>
</file>

<file path=customXml/item63.xml><?xml version="1.0" encoding="utf-8"?>
<p4ppTags>
  <Name>Four objects + Navigation</Name>
  <PpLayout>32</PpLayout>
  <Index>22</Index>
</p4ppTags>
</file>

<file path=customXml/item64.xml><?xml version="1.0" encoding="utf-8"?>
<p4ppTags>
  <Name>Two columns</Name>
  <PpLayout>29</PpLayout>
  <Index>12</Index>
</p4ppTags>
</file>

<file path=customXml/item65.xml><?xml version="1.0" encoding="utf-8"?>
<p4ppTags>
  <Name>Free Content + Navigation</Name>
  <PpLayout>32</PpLayout>
  <Index>16</Index>
</p4ppTags>
</file>

<file path=customXml/item66.xml><?xml version="1.0" encoding="utf-8"?>
<p4ppTags>
  <Name>One object (large)</Name>
  <PpLayout>16</PpLayout>
  <Index>10</Index>
</p4ppTags>
</file>

<file path=customXml/item67.xml><?xml version="1.0" encoding="utf-8"?>
<p4ppTags>
  <Name>Free Content</Name>
  <PpLayout>11</PpLayout>
  <Index>9</Index>
</p4ppTags>
</file>

<file path=customXml/item68.xml><?xml version="1.0" encoding="utf-8"?>
<p4ppTags>
  <Name>Text + Index</Name>
  <PpLayout>32</PpLayout>
  <Index>8</Index>
</p4ppTags>
</file>

<file path=customXml/item69.xml><?xml version="1.0" encoding="utf-8"?>
<p4ppTags>
  <Name>Two rows + Navigation</Name>
  <PpLayout>32</PpLayout>
  <Index>21</Index>
</p4ppTags>
</file>

<file path=customXml/item7.xml><?xml version="1.0" encoding="utf-8"?>
<p4ppTags>
  <Name>Two rows</Name>
  <PpLayout>32</PpLayout>
  <Index>13</Index>
</p4ppTags>
</file>

<file path=customXml/item70.xml><?xml version="1.0" encoding="utf-8"?>
<p4ppTags>
  <Name>One object (small) + Navigation</Name>
  <PpLayout>32</PpLayout>
  <Index>18</Index>
</p4ppTags>
</file>

<file path=customXml/item71.xml><?xml version="1.0" encoding="utf-8"?>
<p4ppTags>
  <Name>Two columns</Name>
  <PpLayout>29</PpLayout>
  <Index>12</Index>
</p4ppTags>
</file>

<file path=customXml/item72.xml><?xml version="1.0" encoding="utf-8"?>
<p4ppTags>
  <Name>Three columns</Name>
  <PpLayout>32</PpLayout>
  <Index>14</Index>
</p4ppTags>
</file>

<file path=customXml/item73.xml><?xml version="1.0" encoding="utf-8"?>
<p4ppTags>
  <Name>Two columns</Name>
  <PpLayout>29</PpLayout>
  <Index>12</Index>
</p4ppTags>
</file>

<file path=customXml/item74.xml><?xml version="1.0" encoding="utf-8"?>
<p4ppTags>
  <Name>Two rows + Navigation</Name>
  <PpLayout>32</PpLayout>
  <Index>21</Index>
</p4ppTags>
</file>

<file path=customXml/item75.xml><?xml version="1.0" encoding="utf-8"?>
<p4ppTags>
  <Name>One object (small)</Name>
  <PpLayout>16</PpLayout>
  <Index>11</Index>
</p4ppTags>
</file>

<file path=customXml/item76.xml><?xml version="1.0" encoding="utf-8"?>
<p4ppTags>
  <Name>One object (large) + Navigation</Name>
  <PpLayout>32</PpLayout>
  <Index>17</Index>
</p4ppTags>
</file>

<file path=customXml/item77.xml><?xml version="1.0" encoding="utf-8"?>
<p4ppTags>
  <Name>Free Content + Navigation</Name>
  <PpLayout>32</PpLayout>
  <Index>16</Index>
</p4ppTags>
</file>

<file path=customXml/item78.xml><?xml version="1.0" encoding="utf-8"?>
<p4ppTags>
  <Name>Three columns + Navigation</Name>
  <PpLayout>32</PpLayout>
  <Index>20</Index>
</p4ppTags>
</file>

<file path=customXml/item79.xml><?xml version="1.0" encoding="utf-8"?>
<p4ppTags>
  <Name>Two columns + Navigation</Name>
  <PpLayout>32</PpLayout>
  <Index>19</Index>
</p4ppTags>
</file>

<file path=customXml/item8.xml><?xml version="1.0" encoding="utf-8"?>
<p4ppTags>
  <Name>Three columns</Name>
  <PpLayout>32</PpLayout>
  <Index>14</Index>
</p4ppTags>
</file>

<file path=customXml/item80.xml><?xml version="1.0" encoding="utf-8"?>
<p4ppTags>
  <Name>Two rows + Navigation</Name>
  <PpLayout>32</PpLayout>
  <Index>21</Index>
</p4ppTags>
</file>

<file path=customXml/item81.xml><?xml version="1.0" encoding="utf-8"?>
<p4ppTags>
  <Name>One object (large)</Name>
  <PpLayout>16</PpLayout>
  <Index>10</Index>
</p4ppTags>
</file>

<file path=customXml/item82.xml><?xml version="1.0" encoding="utf-8"?>
<p4ppTags/>
</file>

<file path=customXml/item83.xml><?xml version="1.0" encoding="utf-8"?>
<p4ppTags>
  <Name>Two rows + Navigation</Name>
  <PpLayout>32</PpLayout>
  <Index>21</Index>
</p4ppTags>
</file>

<file path=customXml/item84.xml><?xml version="1.0" encoding="utf-8"?>
<p4ppTags>
  <Name>One object (small)</Name>
  <PpLayout>16</PpLayout>
  <Index>11</Index>
</p4ppTags>
</file>

<file path=customXml/item85.xml><?xml version="1.0" encoding="utf-8"?>
<p4ppTags>
  <Name>Free Content + Navigation</Name>
  <PpLayout>32</PpLayout>
  <Index>16</Index>
</p4ppTags>
</file>

<file path=customXml/item86.xml><?xml version="1.0" encoding="utf-8"?>
<p4ppTags>
  <Name>Two rows + Navigation</Name>
  <PpLayout>32</PpLayout>
  <Index>21</Index>
</p4ppTags>
</file>

<file path=customXml/item87.xml><?xml version="1.0" encoding="utf-8"?>
<p4ppTags>
  <Name>One object (small) + Navigation</Name>
  <PpLayout>32</PpLayout>
  <Index>18</Index>
</p4ppTags>
</file>

<file path=customXml/item88.xml><?xml version="1.0" encoding="utf-8"?>
<p4ppTags>
  <Name>One object (large) + Navigation</Name>
  <PpLayout>32</PpLayout>
  <Index>17</Index>
</p4ppTags>
</file>

<file path=customXml/item89.xml><?xml version="1.0" encoding="utf-8"?>
<p4ppTags>
  <Name>Four objects + Navigation</Name>
  <PpLayout>32</PpLayout>
  <Index>22</Index>
</p4ppTags>
</file>

<file path=customXml/item9.xml><?xml version="1.0" encoding="utf-8"?>
<p4ppTags>
  <Name>Two rows + Navigation</Name>
  <PpLayout>32</PpLayout>
  <Index>21</Index>
</p4ppTags>
</file>

<file path=customXml/item90.xml><?xml version="1.0" encoding="utf-8"?>
<p4ppTags>
  <Name>Four objects</Name>
  <PpLayout>24</PpLayout>
  <Index>15</Index>
</p4ppTags>
</file>

<file path=customXml/item91.xml><?xml version="1.0" encoding="utf-8"?>
<p4ppTags>
  <Name>One object (large)</Name>
  <PpLayout>16</PpLayout>
  <Index>10</Index>
</p4ppTags>
</file>

<file path=customXml/item92.xml><?xml version="1.0" encoding="utf-8"?>
<p4ppTags>
  <Name>Two rows + Navigation</Name>
  <PpLayout>32</PpLayout>
  <Index>21</Index>
</p4ppTags>
</file>

<file path=customXml/item93.xml><?xml version="1.0" encoding="utf-8"?>
<p4ppTags>
  <Name>Two columns</Name>
  <PpLayout>29</PpLayout>
  <Index>12</Index>
</p4ppTags>
</file>

<file path=customXml/item94.xml><?xml version="1.0" encoding="utf-8"?>
<p4ppTags>
  <Name>Two columns</Name>
  <PpLayout>29</PpLayout>
  <Index>12</Index>
</p4ppTags>
</file>

<file path=customXml/item95.xml><?xml version="1.0" encoding="utf-8"?>
<p4ppTags>
  <Name>One object (small) + Navigation</Name>
  <PpLayout>32</PpLayout>
  <Index>18</Index>
</p4ppTags>
</file>

<file path=customXml/item96.xml><?xml version="1.0" encoding="utf-8"?>
<p4ppTags>
  <Name>Two columns + Navigation</Name>
  <PpLayout>32</PpLayout>
  <Index>19</Index>
</p4ppTags>
</file>

<file path=customXml/item97.xml><?xml version="1.0" encoding="utf-8"?>
<p4ppTags>
  <Name>Free Content + Navigation</Name>
  <PpLayout>32</PpLayout>
  <Index>16</Index>
</p4ppTags>
</file>

<file path=customXml/item98.xml><?xml version="1.0" encoding="utf-8"?>
<p4ppTags>
  <Name>Three columns</Name>
  <PpLayout>32</PpLayout>
  <Index>14</Index>
</p4ppTags>
</file>

<file path=customXml/item99.xml><?xml version="1.0" encoding="utf-8"?>
<p4ppTags>
  <Name>Three columns + Navigation</Name>
  <PpLayout>32</PpLayout>
  <Index>20</Index>
</p4ppTags>
</file>

<file path=customXml/itemProps1.xml><?xml version="1.0" encoding="utf-8"?>
<ds:datastoreItem xmlns:ds="http://schemas.openxmlformats.org/officeDocument/2006/customXml" ds:itemID="{D9FE249F-833E-4CF0-BECB-552D01D7DC9E}">
  <ds:schemaRefs/>
</ds:datastoreItem>
</file>

<file path=customXml/itemProps10.xml><?xml version="1.0" encoding="utf-8"?>
<ds:datastoreItem xmlns:ds="http://schemas.openxmlformats.org/officeDocument/2006/customXml" ds:itemID="{B6928FFF-E591-435B-B012-81DF507F13B3}">
  <ds:schemaRefs/>
</ds:datastoreItem>
</file>

<file path=customXml/itemProps100.xml><?xml version="1.0" encoding="utf-8"?>
<ds:datastoreItem xmlns:ds="http://schemas.openxmlformats.org/officeDocument/2006/customXml" ds:itemID="{BA19403F-AFAD-493E-90D6-EA02958351AB}">
  <ds:schemaRefs/>
</ds:datastoreItem>
</file>

<file path=customXml/itemProps101.xml><?xml version="1.0" encoding="utf-8"?>
<ds:datastoreItem xmlns:ds="http://schemas.openxmlformats.org/officeDocument/2006/customXml" ds:itemID="{2F44F3AE-13B9-420B-B177-5CFC3925EF7C}">
  <ds:schemaRefs/>
</ds:datastoreItem>
</file>

<file path=customXml/itemProps102.xml><?xml version="1.0" encoding="utf-8"?>
<ds:datastoreItem xmlns:ds="http://schemas.openxmlformats.org/officeDocument/2006/customXml" ds:itemID="{CF4ACB9C-741D-49B0-B76A-912088889724}">
  <ds:schemaRefs/>
</ds:datastoreItem>
</file>

<file path=customXml/itemProps103.xml><?xml version="1.0" encoding="utf-8"?>
<ds:datastoreItem xmlns:ds="http://schemas.openxmlformats.org/officeDocument/2006/customXml" ds:itemID="{9DD06C68-05CE-4664-AAB9-FC6735807225}">
  <ds:schemaRefs/>
</ds:datastoreItem>
</file>

<file path=customXml/itemProps104.xml><?xml version="1.0" encoding="utf-8"?>
<ds:datastoreItem xmlns:ds="http://schemas.openxmlformats.org/officeDocument/2006/customXml" ds:itemID="{28B7A779-937A-403D-923B-928580A52194}">
  <ds:schemaRefs/>
</ds:datastoreItem>
</file>

<file path=customXml/itemProps105.xml><?xml version="1.0" encoding="utf-8"?>
<ds:datastoreItem xmlns:ds="http://schemas.openxmlformats.org/officeDocument/2006/customXml" ds:itemID="{85D77EE6-52B7-48BE-9EDB-748F1EBB53DE}">
  <ds:schemaRefs/>
</ds:datastoreItem>
</file>

<file path=customXml/itemProps106.xml><?xml version="1.0" encoding="utf-8"?>
<ds:datastoreItem xmlns:ds="http://schemas.openxmlformats.org/officeDocument/2006/customXml" ds:itemID="{1C627201-B6AB-453A-82A5-EAA9D39648E9}">
  <ds:schemaRefs/>
</ds:datastoreItem>
</file>

<file path=customXml/itemProps107.xml><?xml version="1.0" encoding="utf-8"?>
<ds:datastoreItem xmlns:ds="http://schemas.openxmlformats.org/officeDocument/2006/customXml" ds:itemID="{066B354A-019A-4913-B70E-1704ED8E884C}">
  <ds:schemaRefs/>
</ds:datastoreItem>
</file>

<file path=customXml/itemProps108.xml><?xml version="1.0" encoding="utf-8"?>
<ds:datastoreItem xmlns:ds="http://schemas.openxmlformats.org/officeDocument/2006/customXml" ds:itemID="{C72D54C2-B9A5-41ED-9DD2-BF83C485BD50}">
  <ds:schemaRefs/>
</ds:datastoreItem>
</file>

<file path=customXml/itemProps109.xml><?xml version="1.0" encoding="utf-8"?>
<ds:datastoreItem xmlns:ds="http://schemas.openxmlformats.org/officeDocument/2006/customXml" ds:itemID="{A05490E4-0621-4265-8812-113D6D3DDF04}">
  <ds:schemaRefs/>
</ds:datastoreItem>
</file>

<file path=customXml/itemProps11.xml><?xml version="1.0" encoding="utf-8"?>
<ds:datastoreItem xmlns:ds="http://schemas.openxmlformats.org/officeDocument/2006/customXml" ds:itemID="{82F80DCF-4925-4F76-959A-0F9F9D1F9FB0}">
  <ds:schemaRefs/>
</ds:datastoreItem>
</file>

<file path=customXml/itemProps110.xml><?xml version="1.0" encoding="utf-8"?>
<ds:datastoreItem xmlns:ds="http://schemas.openxmlformats.org/officeDocument/2006/customXml" ds:itemID="{C6EC6516-6AF3-492D-92B6-2637AA337B91}">
  <ds:schemaRefs/>
</ds:datastoreItem>
</file>

<file path=customXml/itemProps111.xml><?xml version="1.0" encoding="utf-8"?>
<ds:datastoreItem xmlns:ds="http://schemas.openxmlformats.org/officeDocument/2006/customXml" ds:itemID="{840D3932-2C9B-41FD-909F-395AC2105AC1}">
  <ds:schemaRefs/>
</ds:datastoreItem>
</file>

<file path=customXml/itemProps112.xml><?xml version="1.0" encoding="utf-8"?>
<ds:datastoreItem xmlns:ds="http://schemas.openxmlformats.org/officeDocument/2006/customXml" ds:itemID="{AAC1555C-8605-4DC1-9110-A8FFA2F0AB2A}">
  <ds:schemaRefs/>
</ds:datastoreItem>
</file>

<file path=customXml/itemProps113.xml><?xml version="1.0" encoding="utf-8"?>
<ds:datastoreItem xmlns:ds="http://schemas.openxmlformats.org/officeDocument/2006/customXml" ds:itemID="{4DCB7349-2ADA-4546-AFDF-ADC5F5979FE0}">
  <ds:schemaRefs/>
</ds:datastoreItem>
</file>

<file path=customXml/itemProps114.xml><?xml version="1.0" encoding="utf-8"?>
<ds:datastoreItem xmlns:ds="http://schemas.openxmlformats.org/officeDocument/2006/customXml" ds:itemID="{E9BDB840-C7E3-471A-8419-A5589380F90D}">
  <ds:schemaRefs/>
</ds:datastoreItem>
</file>

<file path=customXml/itemProps115.xml><?xml version="1.0" encoding="utf-8"?>
<ds:datastoreItem xmlns:ds="http://schemas.openxmlformats.org/officeDocument/2006/customXml" ds:itemID="{59559824-A7A1-450A-9CE7-225C2E6B2FDB}">
  <ds:schemaRefs/>
</ds:datastoreItem>
</file>

<file path=customXml/itemProps116.xml><?xml version="1.0" encoding="utf-8"?>
<ds:datastoreItem xmlns:ds="http://schemas.openxmlformats.org/officeDocument/2006/customXml" ds:itemID="{5E0245FC-CAD8-43CA-855F-583B07790F7F}">
  <ds:schemaRefs/>
</ds:datastoreItem>
</file>

<file path=customXml/itemProps117.xml><?xml version="1.0" encoding="utf-8"?>
<ds:datastoreItem xmlns:ds="http://schemas.openxmlformats.org/officeDocument/2006/customXml" ds:itemID="{D06C98C5-F2CD-478F-A6C4-3757A4E3ABF8}">
  <ds:schemaRefs/>
</ds:datastoreItem>
</file>

<file path=customXml/itemProps118.xml><?xml version="1.0" encoding="utf-8"?>
<ds:datastoreItem xmlns:ds="http://schemas.openxmlformats.org/officeDocument/2006/customXml" ds:itemID="{D7BABA95-BFFE-422B-8591-3271669EEA88}">
  <ds:schemaRefs/>
</ds:datastoreItem>
</file>

<file path=customXml/itemProps119.xml><?xml version="1.0" encoding="utf-8"?>
<ds:datastoreItem xmlns:ds="http://schemas.openxmlformats.org/officeDocument/2006/customXml" ds:itemID="{3C2AE152-7DDF-4217-BBB9-FA51116BBD1F}">
  <ds:schemaRefs/>
</ds:datastoreItem>
</file>

<file path=customXml/itemProps12.xml><?xml version="1.0" encoding="utf-8"?>
<ds:datastoreItem xmlns:ds="http://schemas.openxmlformats.org/officeDocument/2006/customXml" ds:itemID="{2B127AFB-83A9-483C-8CFC-6015A0AB7D98}">
  <ds:schemaRefs/>
</ds:datastoreItem>
</file>

<file path=customXml/itemProps120.xml><?xml version="1.0" encoding="utf-8"?>
<ds:datastoreItem xmlns:ds="http://schemas.openxmlformats.org/officeDocument/2006/customXml" ds:itemID="{0F67F6F0-73D6-450B-B077-6BC42F8FA040}">
  <ds:schemaRefs/>
</ds:datastoreItem>
</file>

<file path=customXml/itemProps121.xml><?xml version="1.0" encoding="utf-8"?>
<ds:datastoreItem xmlns:ds="http://schemas.openxmlformats.org/officeDocument/2006/customXml" ds:itemID="{9E3F67AF-ABC2-4CB6-BD6D-12E2EC00F847}">
  <ds:schemaRefs/>
</ds:datastoreItem>
</file>

<file path=customXml/itemProps122.xml><?xml version="1.0" encoding="utf-8"?>
<ds:datastoreItem xmlns:ds="http://schemas.openxmlformats.org/officeDocument/2006/customXml" ds:itemID="{38152B26-5DCD-466D-A5F0-720BCCF0B3DC}">
  <ds:schemaRefs/>
</ds:datastoreItem>
</file>

<file path=customXml/itemProps123.xml><?xml version="1.0" encoding="utf-8"?>
<ds:datastoreItem xmlns:ds="http://schemas.openxmlformats.org/officeDocument/2006/customXml" ds:itemID="{F5D70EF3-93C2-4F34-A059-1507767C7260}">
  <ds:schemaRefs/>
</ds:datastoreItem>
</file>

<file path=customXml/itemProps124.xml><?xml version="1.0" encoding="utf-8"?>
<ds:datastoreItem xmlns:ds="http://schemas.openxmlformats.org/officeDocument/2006/customXml" ds:itemID="{033262F4-2EE9-46E8-838D-9E2FC59D1E73}">
  <ds:schemaRefs/>
</ds:datastoreItem>
</file>

<file path=customXml/itemProps125.xml><?xml version="1.0" encoding="utf-8"?>
<ds:datastoreItem xmlns:ds="http://schemas.openxmlformats.org/officeDocument/2006/customXml" ds:itemID="{B3A014DE-B7AB-4A3B-8B06-A12AA17B8BBE}">
  <ds:schemaRefs/>
</ds:datastoreItem>
</file>

<file path=customXml/itemProps126.xml><?xml version="1.0" encoding="utf-8"?>
<ds:datastoreItem xmlns:ds="http://schemas.openxmlformats.org/officeDocument/2006/customXml" ds:itemID="{FD9A0612-7261-4DCC-8B37-09FB2B44706C}">
  <ds:schemaRefs/>
</ds:datastoreItem>
</file>

<file path=customXml/itemProps127.xml><?xml version="1.0" encoding="utf-8"?>
<ds:datastoreItem xmlns:ds="http://schemas.openxmlformats.org/officeDocument/2006/customXml" ds:itemID="{B0E3A4B4-9CF4-45AE-B5B5-FA20E048F9C7}">
  <ds:schemaRefs/>
</ds:datastoreItem>
</file>

<file path=customXml/itemProps128.xml><?xml version="1.0" encoding="utf-8"?>
<ds:datastoreItem xmlns:ds="http://schemas.openxmlformats.org/officeDocument/2006/customXml" ds:itemID="{9847E751-1079-4F31-BB67-ECDCD2C9912A}">
  <ds:schemaRefs/>
</ds:datastoreItem>
</file>

<file path=customXml/itemProps129.xml><?xml version="1.0" encoding="utf-8"?>
<ds:datastoreItem xmlns:ds="http://schemas.openxmlformats.org/officeDocument/2006/customXml" ds:itemID="{82D856D9-7908-4256-BE17-4BC80AECAAB0}">
  <ds:schemaRefs/>
</ds:datastoreItem>
</file>

<file path=customXml/itemProps13.xml><?xml version="1.0" encoding="utf-8"?>
<ds:datastoreItem xmlns:ds="http://schemas.openxmlformats.org/officeDocument/2006/customXml" ds:itemID="{FB9BF24C-7D28-48E1-87A8-3C6E62AB4392}">
  <ds:schemaRefs/>
</ds:datastoreItem>
</file>

<file path=customXml/itemProps130.xml><?xml version="1.0" encoding="utf-8"?>
<ds:datastoreItem xmlns:ds="http://schemas.openxmlformats.org/officeDocument/2006/customXml" ds:itemID="{F3D27A62-7D36-4D1A-8C05-D1BD38A78300}">
  <ds:schemaRefs/>
</ds:datastoreItem>
</file>

<file path=customXml/itemProps131.xml><?xml version="1.0" encoding="utf-8"?>
<ds:datastoreItem xmlns:ds="http://schemas.openxmlformats.org/officeDocument/2006/customXml" ds:itemID="{50525DF6-BA9A-4BFE-86D1-7AC00BC1A8F5}">
  <ds:schemaRefs/>
</ds:datastoreItem>
</file>

<file path=customXml/itemProps132.xml><?xml version="1.0" encoding="utf-8"?>
<ds:datastoreItem xmlns:ds="http://schemas.openxmlformats.org/officeDocument/2006/customXml" ds:itemID="{13587776-31C0-447C-A709-25DBA3D80587}">
  <ds:schemaRefs/>
</ds:datastoreItem>
</file>

<file path=customXml/itemProps133.xml><?xml version="1.0" encoding="utf-8"?>
<ds:datastoreItem xmlns:ds="http://schemas.openxmlformats.org/officeDocument/2006/customXml" ds:itemID="{80661B8B-A327-44F9-823B-4D9EE0B3EC78}">
  <ds:schemaRefs/>
</ds:datastoreItem>
</file>

<file path=customXml/itemProps134.xml><?xml version="1.0" encoding="utf-8"?>
<ds:datastoreItem xmlns:ds="http://schemas.openxmlformats.org/officeDocument/2006/customXml" ds:itemID="{41508E6F-B775-46EE-ADF2-0C687B3CF635}">
  <ds:schemaRefs/>
</ds:datastoreItem>
</file>

<file path=customXml/itemProps135.xml><?xml version="1.0" encoding="utf-8"?>
<ds:datastoreItem xmlns:ds="http://schemas.openxmlformats.org/officeDocument/2006/customXml" ds:itemID="{E2601A17-D802-449E-A3F7-3167CB9FF739}">
  <ds:schemaRefs/>
</ds:datastoreItem>
</file>

<file path=customXml/itemProps136.xml><?xml version="1.0" encoding="utf-8"?>
<ds:datastoreItem xmlns:ds="http://schemas.openxmlformats.org/officeDocument/2006/customXml" ds:itemID="{C29CA84C-BD0A-4AD2-9A97-A33ABA7678C6}">
  <ds:schemaRefs/>
</ds:datastoreItem>
</file>

<file path=customXml/itemProps137.xml><?xml version="1.0" encoding="utf-8"?>
<ds:datastoreItem xmlns:ds="http://schemas.openxmlformats.org/officeDocument/2006/customXml" ds:itemID="{DCECCAEE-11C4-49F5-B7B6-499F21C9A8CC}">
  <ds:schemaRefs/>
</ds:datastoreItem>
</file>

<file path=customXml/itemProps138.xml><?xml version="1.0" encoding="utf-8"?>
<ds:datastoreItem xmlns:ds="http://schemas.openxmlformats.org/officeDocument/2006/customXml" ds:itemID="{CCB1B7C7-1927-4D73-B51A-CDEB414EFDB3}">
  <ds:schemaRefs/>
</ds:datastoreItem>
</file>

<file path=customXml/itemProps139.xml><?xml version="1.0" encoding="utf-8"?>
<ds:datastoreItem xmlns:ds="http://schemas.openxmlformats.org/officeDocument/2006/customXml" ds:itemID="{7599EC33-1FD8-445E-98B6-15258B62F6F4}">
  <ds:schemaRefs/>
</ds:datastoreItem>
</file>

<file path=customXml/itemProps14.xml><?xml version="1.0" encoding="utf-8"?>
<ds:datastoreItem xmlns:ds="http://schemas.openxmlformats.org/officeDocument/2006/customXml" ds:itemID="{11C2A130-CCD1-46EC-B768-539E207960A0}">
  <ds:schemaRefs/>
</ds:datastoreItem>
</file>

<file path=customXml/itemProps140.xml><?xml version="1.0" encoding="utf-8"?>
<ds:datastoreItem xmlns:ds="http://schemas.openxmlformats.org/officeDocument/2006/customXml" ds:itemID="{1C627201-B6AB-453A-82A5-EAA9D39648E9}">
  <ds:schemaRefs/>
</ds:datastoreItem>
</file>

<file path=customXml/itemProps141.xml><?xml version="1.0" encoding="utf-8"?>
<ds:datastoreItem xmlns:ds="http://schemas.openxmlformats.org/officeDocument/2006/customXml" ds:itemID="{27DB5AB2-94FE-4871-A6A8-6ED14AB85BD1}">
  <ds:schemaRefs/>
</ds:datastoreItem>
</file>

<file path=customXml/itemProps142.xml><?xml version="1.0" encoding="utf-8"?>
<ds:datastoreItem xmlns:ds="http://schemas.openxmlformats.org/officeDocument/2006/customXml" ds:itemID="{ACA5EFEE-D4CC-40D8-B83E-64886268DD44}">
  <ds:schemaRefs/>
</ds:datastoreItem>
</file>

<file path=customXml/itemProps143.xml><?xml version="1.0" encoding="utf-8"?>
<ds:datastoreItem xmlns:ds="http://schemas.openxmlformats.org/officeDocument/2006/customXml" ds:itemID="{2E8F7358-F000-40CF-A6C1-E3700E9C0392}">
  <ds:schemaRefs/>
</ds:datastoreItem>
</file>

<file path=customXml/itemProps144.xml><?xml version="1.0" encoding="utf-8"?>
<ds:datastoreItem xmlns:ds="http://schemas.openxmlformats.org/officeDocument/2006/customXml" ds:itemID="{0B458E0A-90EA-4F89-B448-612C110E561D}">
  <ds:schemaRefs/>
</ds:datastoreItem>
</file>

<file path=customXml/itemProps145.xml><?xml version="1.0" encoding="utf-8"?>
<ds:datastoreItem xmlns:ds="http://schemas.openxmlformats.org/officeDocument/2006/customXml" ds:itemID="{1618AA06-B22E-4D19-9680-0D7830426729}">
  <ds:schemaRefs/>
</ds:datastoreItem>
</file>

<file path=customXml/itemProps146.xml><?xml version="1.0" encoding="utf-8"?>
<ds:datastoreItem xmlns:ds="http://schemas.openxmlformats.org/officeDocument/2006/customXml" ds:itemID="{A2A07066-C3D0-4D7D-8198-10F76701E6DD}">
  <ds:schemaRefs/>
</ds:datastoreItem>
</file>

<file path=customXml/itemProps147.xml><?xml version="1.0" encoding="utf-8"?>
<ds:datastoreItem xmlns:ds="http://schemas.openxmlformats.org/officeDocument/2006/customXml" ds:itemID="{5D14C527-CAF1-4AE3-9B78-72050E87EF2F}">
  <ds:schemaRefs/>
</ds:datastoreItem>
</file>

<file path=customXml/itemProps148.xml><?xml version="1.0" encoding="utf-8"?>
<ds:datastoreItem xmlns:ds="http://schemas.openxmlformats.org/officeDocument/2006/customXml" ds:itemID="{1633443B-2599-4020-84D0-E44DB274AED7}">
  <ds:schemaRefs/>
</ds:datastoreItem>
</file>

<file path=customXml/itemProps149.xml><?xml version="1.0" encoding="utf-8"?>
<ds:datastoreItem xmlns:ds="http://schemas.openxmlformats.org/officeDocument/2006/customXml" ds:itemID="{D33BBDAF-C276-448F-89CC-43AF4CEB5CC2}">
  <ds:schemaRefs/>
</ds:datastoreItem>
</file>

<file path=customXml/itemProps15.xml><?xml version="1.0" encoding="utf-8"?>
<ds:datastoreItem xmlns:ds="http://schemas.openxmlformats.org/officeDocument/2006/customXml" ds:itemID="{9C6AE67E-BA1D-4642-A6F4-0314DFF66440}">
  <ds:schemaRefs/>
</ds:datastoreItem>
</file>

<file path=customXml/itemProps150.xml><?xml version="1.0" encoding="utf-8"?>
<ds:datastoreItem xmlns:ds="http://schemas.openxmlformats.org/officeDocument/2006/customXml" ds:itemID="{1EE61183-719C-4CEE-BA98-709397E34848}">
  <ds:schemaRefs/>
</ds:datastoreItem>
</file>

<file path=customXml/itemProps151.xml><?xml version="1.0" encoding="utf-8"?>
<ds:datastoreItem xmlns:ds="http://schemas.openxmlformats.org/officeDocument/2006/customXml" ds:itemID="{897EF6F3-0DE1-402D-A9D3-1F14250611A7}">
  <ds:schemaRefs/>
</ds:datastoreItem>
</file>

<file path=customXml/itemProps152.xml><?xml version="1.0" encoding="utf-8"?>
<ds:datastoreItem xmlns:ds="http://schemas.openxmlformats.org/officeDocument/2006/customXml" ds:itemID="{CED13292-4CD1-44C6-B62D-53BC91DB94C3}">
  <ds:schemaRefs/>
</ds:datastoreItem>
</file>

<file path=customXml/itemProps153.xml><?xml version="1.0" encoding="utf-8"?>
<ds:datastoreItem xmlns:ds="http://schemas.openxmlformats.org/officeDocument/2006/customXml" ds:itemID="{52D7B5B5-8BC7-4C19-A2FB-B66FC08158A7}">
  <ds:schemaRefs/>
</ds:datastoreItem>
</file>

<file path=customXml/itemProps154.xml><?xml version="1.0" encoding="utf-8"?>
<ds:datastoreItem xmlns:ds="http://schemas.openxmlformats.org/officeDocument/2006/customXml" ds:itemID="{5E0245FC-CAD8-43CA-855F-583B07790F7F}">
  <ds:schemaRefs/>
</ds:datastoreItem>
</file>

<file path=customXml/itemProps155.xml><?xml version="1.0" encoding="utf-8"?>
<ds:datastoreItem xmlns:ds="http://schemas.openxmlformats.org/officeDocument/2006/customXml" ds:itemID="{1739E30B-FC8F-4432-AB92-B6A7CCEBD138}">
  <ds:schemaRefs/>
</ds:datastoreItem>
</file>

<file path=customXml/itemProps156.xml><?xml version="1.0" encoding="utf-8"?>
<ds:datastoreItem xmlns:ds="http://schemas.openxmlformats.org/officeDocument/2006/customXml" ds:itemID="{4DF86E92-C53D-4F4F-84DD-2079EB012D94}">
  <ds:schemaRefs/>
</ds:datastoreItem>
</file>

<file path=customXml/itemProps157.xml><?xml version="1.0" encoding="utf-8"?>
<ds:datastoreItem xmlns:ds="http://schemas.openxmlformats.org/officeDocument/2006/customXml" ds:itemID="{52D7B5B5-8BC7-4C19-A2FB-B66FC08158A7}">
  <ds:schemaRefs/>
</ds:datastoreItem>
</file>

<file path=customXml/itemProps158.xml><?xml version="1.0" encoding="utf-8"?>
<ds:datastoreItem xmlns:ds="http://schemas.openxmlformats.org/officeDocument/2006/customXml" ds:itemID="{BEC916AA-6E77-40A4-B43C-12709FDFDD6B}">
  <ds:schemaRefs/>
</ds:datastoreItem>
</file>

<file path=customXml/itemProps159.xml><?xml version="1.0" encoding="utf-8"?>
<ds:datastoreItem xmlns:ds="http://schemas.openxmlformats.org/officeDocument/2006/customXml" ds:itemID="{BB1DF7D1-59FE-421F-829E-75A7760B1BAB}">
  <ds:schemaRefs/>
</ds:datastoreItem>
</file>

<file path=customXml/itemProps16.xml><?xml version="1.0" encoding="utf-8"?>
<ds:datastoreItem xmlns:ds="http://schemas.openxmlformats.org/officeDocument/2006/customXml" ds:itemID="{15CF3461-70D1-4B54-AFAB-DAFDA0A238CD}">
  <ds:schemaRefs/>
</ds:datastoreItem>
</file>

<file path=customXml/itemProps160.xml><?xml version="1.0" encoding="utf-8"?>
<ds:datastoreItem xmlns:ds="http://schemas.openxmlformats.org/officeDocument/2006/customXml" ds:itemID="{96F027F5-6162-4253-B45F-DAC1F27130D9}">
  <ds:schemaRefs/>
</ds:datastoreItem>
</file>

<file path=customXml/itemProps161.xml><?xml version="1.0" encoding="utf-8"?>
<ds:datastoreItem xmlns:ds="http://schemas.openxmlformats.org/officeDocument/2006/customXml" ds:itemID="{3923E252-2CC4-4846-A597-1375B2569962}">
  <ds:schemaRefs/>
</ds:datastoreItem>
</file>

<file path=customXml/itemProps162.xml><?xml version="1.0" encoding="utf-8"?>
<ds:datastoreItem xmlns:ds="http://schemas.openxmlformats.org/officeDocument/2006/customXml" ds:itemID="{CB5335E2-F3A3-4F53-A903-A13B7BD346F9}">
  <ds:schemaRefs/>
</ds:datastoreItem>
</file>

<file path=customXml/itemProps163.xml><?xml version="1.0" encoding="utf-8"?>
<ds:datastoreItem xmlns:ds="http://schemas.openxmlformats.org/officeDocument/2006/customXml" ds:itemID="{1607A30A-BB11-472F-A8DA-CD546E75D18D}">
  <ds:schemaRefs/>
</ds:datastoreItem>
</file>

<file path=customXml/itemProps164.xml><?xml version="1.0" encoding="utf-8"?>
<ds:datastoreItem xmlns:ds="http://schemas.openxmlformats.org/officeDocument/2006/customXml" ds:itemID="{B2CA72C4-3423-4C3D-BF58-54ADC74D49E5}">
  <ds:schemaRefs/>
</ds:datastoreItem>
</file>

<file path=customXml/itemProps165.xml><?xml version="1.0" encoding="utf-8"?>
<ds:datastoreItem xmlns:ds="http://schemas.openxmlformats.org/officeDocument/2006/customXml" ds:itemID="{6029BC46-589A-409B-82C4-A169D95B79D5}">
  <ds:schemaRefs/>
</ds:datastoreItem>
</file>

<file path=customXml/itemProps166.xml><?xml version="1.0" encoding="utf-8"?>
<ds:datastoreItem xmlns:ds="http://schemas.openxmlformats.org/officeDocument/2006/customXml" ds:itemID="{7E35FEDB-1F0E-4D67-A313-4AC59C26FF29}">
  <ds:schemaRefs/>
</ds:datastoreItem>
</file>

<file path=customXml/itemProps167.xml><?xml version="1.0" encoding="utf-8"?>
<ds:datastoreItem xmlns:ds="http://schemas.openxmlformats.org/officeDocument/2006/customXml" ds:itemID="{1666F4C2-68F5-4840-A44A-1A646C0925A1}">
  <ds:schemaRefs/>
</ds:datastoreItem>
</file>

<file path=customXml/itemProps168.xml><?xml version="1.0" encoding="utf-8"?>
<ds:datastoreItem xmlns:ds="http://schemas.openxmlformats.org/officeDocument/2006/customXml" ds:itemID="{A244E741-66CB-40B2-A2D4-5C64A05E04F3}">
  <ds:schemaRefs/>
</ds:datastoreItem>
</file>

<file path=customXml/itemProps169.xml><?xml version="1.0" encoding="utf-8"?>
<ds:datastoreItem xmlns:ds="http://schemas.openxmlformats.org/officeDocument/2006/customXml" ds:itemID="{4540FF6F-1026-4B55-8AAD-9B8EE1F62AAC}">
  <ds:schemaRefs/>
</ds:datastoreItem>
</file>

<file path=customXml/itemProps17.xml><?xml version="1.0" encoding="utf-8"?>
<ds:datastoreItem xmlns:ds="http://schemas.openxmlformats.org/officeDocument/2006/customXml" ds:itemID="{40DB067B-1667-44C1-8388-6826007121ED}">
  <ds:schemaRefs/>
</ds:datastoreItem>
</file>

<file path=customXml/itemProps170.xml><?xml version="1.0" encoding="utf-8"?>
<ds:datastoreItem xmlns:ds="http://schemas.openxmlformats.org/officeDocument/2006/customXml" ds:itemID="{D9D71C98-CF2F-4F58-BB2E-6213AF2291CD}">
  <ds:schemaRefs/>
</ds:datastoreItem>
</file>

<file path=customXml/itemProps171.xml><?xml version="1.0" encoding="utf-8"?>
<ds:datastoreItem xmlns:ds="http://schemas.openxmlformats.org/officeDocument/2006/customXml" ds:itemID="{F8C07613-069F-421A-B926-C16DE780DE4E}">
  <ds:schemaRefs/>
</ds:datastoreItem>
</file>

<file path=customXml/itemProps172.xml><?xml version="1.0" encoding="utf-8"?>
<ds:datastoreItem xmlns:ds="http://schemas.openxmlformats.org/officeDocument/2006/customXml" ds:itemID="{20FA452C-347B-4E05-B99D-5E8334E36661}">
  <ds:schemaRefs/>
</ds:datastoreItem>
</file>

<file path=customXml/itemProps173.xml><?xml version="1.0" encoding="utf-8"?>
<ds:datastoreItem xmlns:ds="http://schemas.openxmlformats.org/officeDocument/2006/customXml" ds:itemID="{6DE4D614-2876-4F57-8886-B40F14E1ACAA}">
  <ds:schemaRefs/>
</ds:datastoreItem>
</file>

<file path=customXml/itemProps174.xml><?xml version="1.0" encoding="utf-8"?>
<ds:datastoreItem xmlns:ds="http://schemas.openxmlformats.org/officeDocument/2006/customXml" ds:itemID="{10C6BF02-C0E0-41C9-85AB-FCF88D77332F}">
  <ds:schemaRefs/>
</ds:datastoreItem>
</file>

<file path=customXml/itemProps175.xml><?xml version="1.0" encoding="utf-8"?>
<ds:datastoreItem xmlns:ds="http://schemas.openxmlformats.org/officeDocument/2006/customXml" ds:itemID="{7B65CA09-03FD-4756-A7FF-C9F0725BFB68}">
  <ds:schemaRefs/>
</ds:datastoreItem>
</file>

<file path=customXml/itemProps176.xml><?xml version="1.0" encoding="utf-8"?>
<ds:datastoreItem xmlns:ds="http://schemas.openxmlformats.org/officeDocument/2006/customXml" ds:itemID="{1BCB45D1-148A-436E-8365-259A13BC261D}">
  <ds:schemaRefs/>
</ds:datastoreItem>
</file>

<file path=customXml/itemProps177.xml><?xml version="1.0" encoding="utf-8"?>
<ds:datastoreItem xmlns:ds="http://schemas.openxmlformats.org/officeDocument/2006/customXml" ds:itemID="{E475C16F-418F-4D73-957D-1B1726A1E616}">
  <ds:schemaRefs/>
</ds:datastoreItem>
</file>

<file path=customXml/itemProps178.xml><?xml version="1.0" encoding="utf-8"?>
<ds:datastoreItem xmlns:ds="http://schemas.openxmlformats.org/officeDocument/2006/customXml" ds:itemID="{B75856E8-3E09-43B3-9F4C-B9FACEB2E194}">
  <ds:schemaRefs/>
</ds:datastoreItem>
</file>

<file path=customXml/itemProps179.xml><?xml version="1.0" encoding="utf-8"?>
<ds:datastoreItem xmlns:ds="http://schemas.openxmlformats.org/officeDocument/2006/customXml" ds:itemID="{ED94A356-97C2-4BE4-BB4F-08A5EC9023B2}">
  <ds:schemaRefs/>
</ds:datastoreItem>
</file>

<file path=customXml/itemProps18.xml><?xml version="1.0" encoding="utf-8"?>
<ds:datastoreItem xmlns:ds="http://schemas.openxmlformats.org/officeDocument/2006/customXml" ds:itemID="{2E75836B-E8D3-406D-90D3-7F801621D533}">
  <ds:schemaRefs/>
</ds:datastoreItem>
</file>

<file path=customXml/itemProps180.xml><?xml version="1.0" encoding="utf-8"?>
<ds:datastoreItem xmlns:ds="http://schemas.openxmlformats.org/officeDocument/2006/customXml" ds:itemID="{559E5D48-176E-44CB-9491-1F989E4202AE}">
  <ds:schemaRefs/>
</ds:datastoreItem>
</file>

<file path=customXml/itemProps181.xml><?xml version="1.0" encoding="utf-8"?>
<ds:datastoreItem xmlns:ds="http://schemas.openxmlformats.org/officeDocument/2006/customXml" ds:itemID="{1E021D57-AE46-46D8-AB39-334EF31FED21}">
  <ds:schemaRefs/>
</ds:datastoreItem>
</file>

<file path=customXml/itemProps182.xml><?xml version="1.0" encoding="utf-8"?>
<ds:datastoreItem xmlns:ds="http://schemas.openxmlformats.org/officeDocument/2006/customXml" ds:itemID="{13A4DB03-A031-44B3-8B69-CFF7A0A9619D}">
  <ds:schemaRefs/>
</ds:datastoreItem>
</file>

<file path=customXml/itemProps183.xml><?xml version="1.0" encoding="utf-8"?>
<ds:datastoreItem xmlns:ds="http://schemas.openxmlformats.org/officeDocument/2006/customXml" ds:itemID="{5FA0E773-3901-4AAE-8072-FC8454D3A1A1}">
  <ds:schemaRefs/>
</ds:datastoreItem>
</file>

<file path=customXml/itemProps184.xml><?xml version="1.0" encoding="utf-8"?>
<ds:datastoreItem xmlns:ds="http://schemas.openxmlformats.org/officeDocument/2006/customXml" ds:itemID="{29227171-7246-40CE-81B6-C17F9BAB67D0}">
  <ds:schemaRefs/>
</ds:datastoreItem>
</file>

<file path=customXml/itemProps185.xml><?xml version="1.0" encoding="utf-8"?>
<ds:datastoreItem xmlns:ds="http://schemas.openxmlformats.org/officeDocument/2006/customXml" ds:itemID="{A1909ACA-3D2A-45CC-BC5C-3B9001A61F4B}">
  <ds:schemaRefs/>
</ds:datastoreItem>
</file>

<file path=customXml/itemProps186.xml><?xml version="1.0" encoding="utf-8"?>
<ds:datastoreItem xmlns:ds="http://schemas.openxmlformats.org/officeDocument/2006/customXml" ds:itemID="{81D51C49-9451-4184-938E-45B6439F9790}">
  <ds:schemaRefs/>
</ds:datastoreItem>
</file>

<file path=customXml/itemProps187.xml><?xml version="1.0" encoding="utf-8"?>
<ds:datastoreItem xmlns:ds="http://schemas.openxmlformats.org/officeDocument/2006/customXml" ds:itemID="{F3C1F27F-455D-4198-87CB-5473521524F1}">
  <ds:schemaRefs/>
</ds:datastoreItem>
</file>

<file path=customXml/itemProps188.xml><?xml version="1.0" encoding="utf-8"?>
<ds:datastoreItem xmlns:ds="http://schemas.openxmlformats.org/officeDocument/2006/customXml" ds:itemID="{B75856E8-3E09-43B3-9F4C-B9FACEB2E194}">
  <ds:schemaRefs/>
</ds:datastoreItem>
</file>

<file path=customXml/itemProps189.xml><?xml version="1.0" encoding="utf-8"?>
<ds:datastoreItem xmlns:ds="http://schemas.openxmlformats.org/officeDocument/2006/customXml" ds:itemID="{20FDC406-10A8-448E-94A9-12C9BAE1207D}">
  <ds:schemaRefs/>
</ds:datastoreItem>
</file>

<file path=customXml/itemProps19.xml><?xml version="1.0" encoding="utf-8"?>
<ds:datastoreItem xmlns:ds="http://schemas.openxmlformats.org/officeDocument/2006/customXml" ds:itemID="{3D2439A8-92E0-4E1C-B97F-B269EA5CE7AD}">
  <ds:schemaRefs/>
</ds:datastoreItem>
</file>

<file path=customXml/itemProps190.xml><?xml version="1.0" encoding="utf-8"?>
<ds:datastoreItem xmlns:ds="http://schemas.openxmlformats.org/officeDocument/2006/customXml" ds:itemID="{6C79E4F8-DCFB-483C-880A-AEEC6AAFC838}">
  <ds:schemaRefs/>
</ds:datastoreItem>
</file>

<file path=customXml/itemProps191.xml><?xml version="1.0" encoding="utf-8"?>
<ds:datastoreItem xmlns:ds="http://schemas.openxmlformats.org/officeDocument/2006/customXml" ds:itemID="{91AF9BDF-673C-4C3C-ADAB-6412F782F07D}">
  <ds:schemaRefs/>
</ds:datastoreItem>
</file>

<file path=customXml/itemProps192.xml><?xml version="1.0" encoding="utf-8"?>
<ds:datastoreItem xmlns:ds="http://schemas.openxmlformats.org/officeDocument/2006/customXml" ds:itemID="{9257AECC-D654-43B5-860B-E27C26FFEA22}">
  <ds:schemaRefs/>
</ds:datastoreItem>
</file>

<file path=customXml/itemProps193.xml><?xml version="1.0" encoding="utf-8"?>
<ds:datastoreItem xmlns:ds="http://schemas.openxmlformats.org/officeDocument/2006/customXml" ds:itemID="{533CFA9D-EDBC-43B3-9A53-FF057F558976}">
  <ds:schemaRefs/>
</ds:datastoreItem>
</file>

<file path=customXml/itemProps194.xml><?xml version="1.0" encoding="utf-8"?>
<ds:datastoreItem xmlns:ds="http://schemas.openxmlformats.org/officeDocument/2006/customXml" ds:itemID="{EC4997B2-AC4C-406B-84DC-93ABC1C4EFF3}">
  <ds:schemaRefs/>
</ds:datastoreItem>
</file>

<file path=customXml/itemProps195.xml><?xml version="1.0" encoding="utf-8"?>
<ds:datastoreItem xmlns:ds="http://schemas.openxmlformats.org/officeDocument/2006/customXml" ds:itemID="{F6229105-8138-4709-80F0-0F0DE39B9E6E}">
  <ds:schemaRefs/>
</ds:datastoreItem>
</file>

<file path=customXml/itemProps196.xml><?xml version="1.0" encoding="utf-8"?>
<ds:datastoreItem xmlns:ds="http://schemas.openxmlformats.org/officeDocument/2006/customXml" ds:itemID="{7B6AE725-8E68-493B-8BF0-75929E254BD2}">
  <ds:schemaRefs/>
</ds:datastoreItem>
</file>

<file path=customXml/itemProps197.xml><?xml version="1.0" encoding="utf-8"?>
<ds:datastoreItem xmlns:ds="http://schemas.openxmlformats.org/officeDocument/2006/customXml" ds:itemID="{1442593A-A6B1-4AAF-BA3A-FF4AC6A169E6}">
  <ds:schemaRefs/>
</ds:datastoreItem>
</file>

<file path=customXml/itemProps198.xml><?xml version="1.0" encoding="utf-8"?>
<ds:datastoreItem xmlns:ds="http://schemas.openxmlformats.org/officeDocument/2006/customXml" ds:itemID="{FF13E090-AB19-415B-A24F-7F246184258D}">
  <ds:schemaRefs/>
</ds:datastoreItem>
</file>

<file path=customXml/itemProps199.xml><?xml version="1.0" encoding="utf-8"?>
<ds:datastoreItem xmlns:ds="http://schemas.openxmlformats.org/officeDocument/2006/customXml" ds:itemID="{1581BFFB-B4CE-47A8-BE77-DC1339B1E5A7}">
  <ds:schemaRefs/>
</ds:datastoreItem>
</file>

<file path=customXml/itemProps2.xml><?xml version="1.0" encoding="utf-8"?>
<ds:datastoreItem xmlns:ds="http://schemas.openxmlformats.org/officeDocument/2006/customXml" ds:itemID="{8CE07D60-9FC1-46B0-91A1-A27DEBD77240}">
  <ds:schemaRefs/>
</ds:datastoreItem>
</file>

<file path=customXml/itemProps20.xml><?xml version="1.0" encoding="utf-8"?>
<ds:datastoreItem xmlns:ds="http://schemas.openxmlformats.org/officeDocument/2006/customXml" ds:itemID="{70F8A658-7F16-40FC-AC3A-A040673133E2}">
  <ds:schemaRefs/>
</ds:datastoreItem>
</file>

<file path=customXml/itemProps200.xml><?xml version="1.0" encoding="utf-8"?>
<ds:datastoreItem xmlns:ds="http://schemas.openxmlformats.org/officeDocument/2006/customXml" ds:itemID="{3EF95011-448A-45E0-A3E6-31CDA93960F1}">
  <ds:schemaRefs/>
</ds:datastoreItem>
</file>

<file path=customXml/itemProps201.xml><?xml version="1.0" encoding="utf-8"?>
<ds:datastoreItem xmlns:ds="http://schemas.openxmlformats.org/officeDocument/2006/customXml" ds:itemID="{F1709AFB-D7CF-48F4-9583-267DECA0DB71}">
  <ds:schemaRefs/>
</ds:datastoreItem>
</file>

<file path=customXml/itemProps202.xml><?xml version="1.0" encoding="utf-8"?>
<ds:datastoreItem xmlns:ds="http://schemas.openxmlformats.org/officeDocument/2006/customXml" ds:itemID="{8A4934B8-BDD5-4338-B045-62BE72C28A3C}">
  <ds:schemaRefs/>
</ds:datastoreItem>
</file>

<file path=customXml/itemProps203.xml><?xml version="1.0" encoding="utf-8"?>
<ds:datastoreItem xmlns:ds="http://schemas.openxmlformats.org/officeDocument/2006/customXml" ds:itemID="{3CF76FA4-D583-43D0-8586-5FD0D5D0BE04}">
  <ds:schemaRefs/>
</ds:datastoreItem>
</file>

<file path=customXml/itemProps204.xml><?xml version="1.0" encoding="utf-8"?>
<ds:datastoreItem xmlns:ds="http://schemas.openxmlformats.org/officeDocument/2006/customXml" ds:itemID="{F2C529F7-6CCB-4D86-9D02-CD9050606407}">
  <ds:schemaRefs/>
</ds:datastoreItem>
</file>

<file path=customXml/itemProps205.xml><?xml version="1.0" encoding="utf-8"?>
<ds:datastoreItem xmlns:ds="http://schemas.openxmlformats.org/officeDocument/2006/customXml" ds:itemID="{C01044B3-2EF8-4C01-A0BB-2F0E35342867}">
  <ds:schemaRefs/>
</ds:datastoreItem>
</file>

<file path=customXml/itemProps206.xml><?xml version="1.0" encoding="utf-8"?>
<ds:datastoreItem xmlns:ds="http://schemas.openxmlformats.org/officeDocument/2006/customXml" ds:itemID="{BBE90AF9-CAE4-4CDF-AED7-2EAA3B328411}">
  <ds:schemaRefs/>
</ds:datastoreItem>
</file>

<file path=customXml/itemProps207.xml><?xml version="1.0" encoding="utf-8"?>
<ds:datastoreItem xmlns:ds="http://schemas.openxmlformats.org/officeDocument/2006/customXml" ds:itemID="{CE8BB9BA-DE42-4662-BE16-7299A218F80E}">
  <ds:schemaRefs/>
</ds:datastoreItem>
</file>

<file path=customXml/itemProps208.xml><?xml version="1.0" encoding="utf-8"?>
<ds:datastoreItem xmlns:ds="http://schemas.openxmlformats.org/officeDocument/2006/customXml" ds:itemID="{38AB8DE4-FD9B-4166-BEC3-3F1753596133}">
  <ds:schemaRefs/>
</ds:datastoreItem>
</file>

<file path=customXml/itemProps209.xml><?xml version="1.0" encoding="utf-8"?>
<ds:datastoreItem xmlns:ds="http://schemas.openxmlformats.org/officeDocument/2006/customXml" ds:itemID="{4EF87429-1576-49E4-9E33-5D346D4C39C3}">
  <ds:schemaRefs/>
</ds:datastoreItem>
</file>

<file path=customXml/itemProps21.xml><?xml version="1.0" encoding="utf-8"?>
<ds:datastoreItem xmlns:ds="http://schemas.openxmlformats.org/officeDocument/2006/customXml" ds:itemID="{E9BDB840-C7E3-471A-8419-A5589380F90D}">
  <ds:schemaRefs/>
</ds:datastoreItem>
</file>

<file path=customXml/itemProps210.xml><?xml version="1.0" encoding="utf-8"?>
<ds:datastoreItem xmlns:ds="http://schemas.openxmlformats.org/officeDocument/2006/customXml" ds:itemID="{711B1597-1725-487C-8B59-B3DE8FD04F94}">
  <ds:schemaRefs/>
</ds:datastoreItem>
</file>

<file path=customXml/itemProps211.xml><?xml version="1.0" encoding="utf-8"?>
<ds:datastoreItem xmlns:ds="http://schemas.openxmlformats.org/officeDocument/2006/customXml" ds:itemID="{FAFEE313-FD46-4A69-9E77-59FCDF3954C4}">
  <ds:schemaRefs/>
</ds:datastoreItem>
</file>

<file path=customXml/itemProps212.xml><?xml version="1.0" encoding="utf-8"?>
<ds:datastoreItem xmlns:ds="http://schemas.openxmlformats.org/officeDocument/2006/customXml" ds:itemID="{D5A9216B-74EE-46F0-B7BC-7DDB757E4AB2}">
  <ds:schemaRefs/>
</ds:datastoreItem>
</file>

<file path=customXml/itemProps213.xml><?xml version="1.0" encoding="utf-8"?>
<ds:datastoreItem xmlns:ds="http://schemas.openxmlformats.org/officeDocument/2006/customXml" ds:itemID="{85ACC5AA-D472-40D8-9363-9AB11ED11CC8}">
  <ds:schemaRefs/>
</ds:datastoreItem>
</file>

<file path=customXml/itemProps214.xml><?xml version="1.0" encoding="utf-8"?>
<ds:datastoreItem xmlns:ds="http://schemas.openxmlformats.org/officeDocument/2006/customXml" ds:itemID="{1A281331-B172-4BD1-A949-113A7D8CC15B}">
  <ds:schemaRefs/>
</ds:datastoreItem>
</file>

<file path=customXml/itemProps215.xml><?xml version="1.0" encoding="utf-8"?>
<ds:datastoreItem xmlns:ds="http://schemas.openxmlformats.org/officeDocument/2006/customXml" ds:itemID="{7370CD8C-43B4-45DE-A2FF-56FDB265DBDB}">
  <ds:schemaRefs/>
</ds:datastoreItem>
</file>

<file path=customXml/itemProps216.xml><?xml version="1.0" encoding="utf-8"?>
<ds:datastoreItem xmlns:ds="http://schemas.openxmlformats.org/officeDocument/2006/customXml" ds:itemID="{BEC916AA-6E77-40A4-B43C-12709FDFDD6B}">
  <ds:schemaRefs/>
</ds:datastoreItem>
</file>

<file path=customXml/itemProps217.xml><?xml version="1.0" encoding="utf-8"?>
<ds:datastoreItem xmlns:ds="http://schemas.openxmlformats.org/officeDocument/2006/customXml" ds:itemID="{75D56622-07E2-4D05-B9E2-0C08AA4E0226}">
  <ds:schemaRefs/>
</ds:datastoreItem>
</file>

<file path=customXml/itemProps218.xml><?xml version="1.0" encoding="utf-8"?>
<ds:datastoreItem xmlns:ds="http://schemas.openxmlformats.org/officeDocument/2006/customXml" ds:itemID="{24FFA75F-3D21-46EF-B747-04492EFFCEDF}">
  <ds:schemaRefs/>
</ds:datastoreItem>
</file>

<file path=customXml/itemProps219.xml><?xml version="1.0" encoding="utf-8"?>
<ds:datastoreItem xmlns:ds="http://schemas.openxmlformats.org/officeDocument/2006/customXml" ds:itemID="{FD9A0612-7261-4DCC-8B37-09FB2B44706C}">
  <ds:schemaRefs/>
</ds:datastoreItem>
</file>

<file path=customXml/itemProps22.xml><?xml version="1.0" encoding="utf-8"?>
<ds:datastoreItem xmlns:ds="http://schemas.openxmlformats.org/officeDocument/2006/customXml" ds:itemID="{AA36DCF3-A12A-4904-B940-ED383C7442C3}">
  <ds:schemaRefs/>
</ds:datastoreItem>
</file>

<file path=customXml/itemProps220.xml><?xml version="1.0" encoding="utf-8"?>
<ds:datastoreItem xmlns:ds="http://schemas.openxmlformats.org/officeDocument/2006/customXml" ds:itemID="{76FF75DB-5059-4F20-89DA-8868FC705FFE}">
  <ds:schemaRefs/>
</ds:datastoreItem>
</file>

<file path=customXml/itemProps221.xml><?xml version="1.0" encoding="utf-8"?>
<ds:datastoreItem xmlns:ds="http://schemas.openxmlformats.org/officeDocument/2006/customXml" ds:itemID="{D499D086-DB44-42E9-A487-BC9E5C3B3E21}">
  <ds:schemaRefs/>
</ds:datastoreItem>
</file>

<file path=customXml/itemProps222.xml><?xml version="1.0" encoding="utf-8"?>
<ds:datastoreItem xmlns:ds="http://schemas.openxmlformats.org/officeDocument/2006/customXml" ds:itemID="{D4910EEE-6D71-444F-A0D1-3AC2CE9005EE}">
  <ds:schemaRefs/>
</ds:datastoreItem>
</file>

<file path=customXml/itemProps223.xml><?xml version="1.0" encoding="utf-8"?>
<ds:datastoreItem xmlns:ds="http://schemas.openxmlformats.org/officeDocument/2006/customXml" ds:itemID="{D568F657-2B17-4F0D-8F58-BF22563C09ED}">
  <ds:schemaRefs/>
</ds:datastoreItem>
</file>

<file path=customXml/itemProps224.xml><?xml version="1.0" encoding="utf-8"?>
<ds:datastoreItem xmlns:ds="http://schemas.openxmlformats.org/officeDocument/2006/customXml" ds:itemID="{34E44AF6-DDED-43B1-8908-478ABA62FDC4}">
  <ds:schemaRefs/>
</ds:datastoreItem>
</file>

<file path=customXml/itemProps225.xml><?xml version="1.0" encoding="utf-8"?>
<ds:datastoreItem xmlns:ds="http://schemas.openxmlformats.org/officeDocument/2006/customXml" ds:itemID="{2D8220AB-0A56-4177-90B5-32D5269732B2}">
  <ds:schemaRefs/>
</ds:datastoreItem>
</file>

<file path=customXml/itemProps226.xml><?xml version="1.0" encoding="utf-8"?>
<ds:datastoreItem xmlns:ds="http://schemas.openxmlformats.org/officeDocument/2006/customXml" ds:itemID="{B27F640E-84DF-4F97-BC70-D045F1E6594F}">
  <ds:schemaRefs/>
</ds:datastoreItem>
</file>

<file path=customXml/itemProps227.xml><?xml version="1.0" encoding="utf-8"?>
<ds:datastoreItem xmlns:ds="http://schemas.openxmlformats.org/officeDocument/2006/customXml" ds:itemID="{CB492AB0-C323-46C4-A660-1CBBF4372C24}">
  <ds:schemaRefs/>
</ds:datastoreItem>
</file>

<file path=customXml/itemProps228.xml><?xml version="1.0" encoding="utf-8"?>
<ds:datastoreItem xmlns:ds="http://schemas.openxmlformats.org/officeDocument/2006/customXml" ds:itemID="{18CA342A-C45C-42A3-98A5-9C4BC2E0CDA7}">
  <ds:schemaRefs/>
</ds:datastoreItem>
</file>

<file path=customXml/itemProps229.xml><?xml version="1.0" encoding="utf-8"?>
<ds:datastoreItem xmlns:ds="http://schemas.openxmlformats.org/officeDocument/2006/customXml" ds:itemID="{DF4E4A21-C82C-4F6E-B925-7C6C908DD360}">
  <ds:schemaRefs/>
</ds:datastoreItem>
</file>

<file path=customXml/itemProps23.xml><?xml version="1.0" encoding="utf-8"?>
<ds:datastoreItem xmlns:ds="http://schemas.openxmlformats.org/officeDocument/2006/customXml" ds:itemID="{9C8A1F8A-8CDB-4C26-97B3-A605C822B3F9}">
  <ds:schemaRefs/>
</ds:datastoreItem>
</file>

<file path=customXml/itemProps230.xml><?xml version="1.0" encoding="utf-8"?>
<ds:datastoreItem xmlns:ds="http://schemas.openxmlformats.org/officeDocument/2006/customXml" ds:itemID="{897EF6F3-0DE1-402D-A9D3-1F14250611A7}">
  <ds:schemaRefs/>
</ds:datastoreItem>
</file>

<file path=customXml/itemProps231.xml><?xml version="1.0" encoding="utf-8"?>
<ds:datastoreItem xmlns:ds="http://schemas.openxmlformats.org/officeDocument/2006/customXml" ds:itemID="{594A8849-94CA-4468-9ACD-3902496D2351}">
  <ds:schemaRefs/>
</ds:datastoreItem>
</file>

<file path=customXml/itemProps232.xml><?xml version="1.0" encoding="utf-8"?>
<ds:datastoreItem xmlns:ds="http://schemas.openxmlformats.org/officeDocument/2006/customXml" ds:itemID="{D8097D0C-BE3E-4AEC-9593-65CFCCB19297}">
  <ds:schemaRefs/>
</ds:datastoreItem>
</file>

<file path=customXml/itemProps233.xml><?xml version="1.0" encoding="utf-8"?>
<ds:datastoreItem xmlns:ds="http://schemas.openxmlformats.org/officeDocument/2006/customXml" ds:itemID="{0659807C-F58E-4D7E-9626-8DF4AE7FC1E3}">
  <ds:schemaRefs/>
</ds:datastoreItem>
</file>

<file path=customXml/itemProps234.xml><?xml version="1.0" encoding="utf-8"?>
<ds:datastoreItem xmlns:ds="http://schemas.openxmlformats.org/officeDocument/2006/customXml" ds:itemID="{50E620D6-4DFE-4B63-B183-614C12043AEF}">
  <ds:schemaRefs/>
</ds:datastoreItem>
</file>

<file path=customXml/itemProps235.xml><?xml version="1.0" encoding="utf-8"?>
<ds:datastoreItem xmlns:ds="http://schemas.openxmlformats.org/officeDocument/2006/customXml" ds:itemID="{C6446D91-88C5-4DB2-BE51-EAB67FADEEF6}">
  <ds:schemaRefs/>
</ds:datastoreItem>
</file>

<file path=customXml/itemProps236.xml><?xml version="1.0" encoding="utf-8"?>
<ds:datastoreItem xmlns:ds="http://schemas.openxmlformats.org/officeDocument/2006/customXml" ds:itemID="{0F67F6F0-73D6-450B-B077-6BC42F8FA040}">
  <ds:schemaRefs/>
</ds:datastoreItem>
</file>

<file path=customXml/itemProps237.xml><?xml version="1.0" encoding="utf-8"?>
<ds:datastoreItem xmlns:ds="http://schemas.openxmlformats.org/officeDocument/2006/customXml" ds:itemID="{43A985C3-15AA-48CB-A3A1-BFCB68B146F7}">
  <ds:schemaRefs/>
</ds:datastoreItem>
</file>

<file path=customXml/itemProps238.xml><?xml version="1.0" encoding="utf-8"?>
<ds:datastoreItem xmlns:ds="http://schemas.openxmlformats.org/officeDocument/2006/customXml" ds:itemID="{AC2FA828-5D1A-48F1-8279-F09A968D9250}">
  <ds:schemaRefs/>
</ds:datastoreItem>
</file>

<file path=customXml/itemProps239.xml><?xml version="1.0" encoding="utf-8"?>
<ds:datastoreItem xmlns:ds="http://schemas.openxmlformats.org/officeDocument/2006/customXml" ds:itemID="{396C8C74-1D85-42CA-A79A-572D1A51F54B}">
  <ds:schemaRefs/>
</ds:datastoreItem>
</file>

<file path=customXml/itemProps24.xml><?xml version="1.0" encoding="utf-8"?>
<ds:datastoreItem xmlns:ds="http://schemas.openxmlformats.org/officeDocument/2006/customXml" ds:itemID="{38D32E95-650A-4034-8308-4D63F5191966}">
  <ds:schemaRefs/>
</ds:datastoreItem>
</file>

<file path=customXml/itemProps240.xml><?xml version="1.0" encoding="utf-8"?>
<ds:datastoreItem xmlns:ds="http://schemas.openxmlformats.org/officeDocument/2006/customXml" ds:itemID="{574AE7C2-C97E-44FF-8B25-C5740F022B9C}">
  <ds:schemaRefs/>
</ds:datastoreItem>
</file>

<file path=customXml/itemProps241.xml><?xml version="1.0" encoding="utf-8"?>
<ds:datastoreItem xmlns:ds="http://schemas.openxmlformats.org/officeDocument/2006/customXml" ds:itemID="{810AFD24-2471-4A63-BC1E-7B5961B4D6D3}">
  <ds:schemaRefs/>
</ds:datastoreItem>
</file>

<file path=customXml/itemProps25.xml><?xml version="1.0" encoding="utf-8"?>
<ds:datastoreItem xmlns:ds="http://schemas.openxmlformats.org/officeDocument/2006/customXml" ds:itemID="{066B354A-019A-4913-B70E-1704ED8E884C}">
  <ds:schemaRefs/>
</ds:datastoreItem>
</file>

<file path=customXml/itemProps26.xml><?xml version="1.0" encoding="utf-8"?>
<ds:datastoreItem xmlns:ds="http://schemas.openxmlformats.org/officeDocument/2006/customXml" ds:itemID="{A399A3EA-5886-42B2-84AA-6BD82766C050}">
  <ds:schemaRefs/>
</ds:datastoreItem>
</file>

<file path=customXml/itemProps27.xml><?xml version="1.0" encoding="utf-8"?>
<ds:datastoreItem xmlns:ds="http://schemas.openxmlformats.org/officeDocument/2006/customXml" ds:itemID="{C6DC9C05-9C92-4141-8279-7338D65F8DF4}">
  <ds:schemaRefs/>
</ds:datastoreItem>
</file>

<file path=customXml/itemProps28.xml><?xml version="1.0" encoding="utf-8"?>
<ds:datastoreItem xmlns:ds="http://schemas.openxmlformats.org/officeDocument/2006/customXml" ds:itemID="{96A1FFA4-EE65-41D6-82D3-40952230BF10}">
  <ds:schemaRefs/>
</ds:datastoreItem>
</file>

<file path=customXml/itemProps29.xml><?xml version="1.0" encoding="utf-8"?>
<ds:datastoreItem xmlns:ds="http://schemas.openxmlformats.org/officeDocument/2006/customXml" ds:itemID="{170A2F1A-6015-4B8E-AA7B-9D010B778F3B}">
  <ds:schemaRefs/>
</ds:datastoreItem>
</file>

<file path=customXml/itemProps3.xml><?xml version="1.0" encoding="utf-8"?>
<ds:datastoreItem xmlns:ds="http://schemas.openxmlformats.org/officeDocument/2006/customXml" ds:itemID="{6E53C05F-74F6-4B98-B869-378851CB55B4}">
  <ds:schemaRefs/>
</ds:datastoreItem>
</file>

<file path=customXml/itemProps30.xml><?xml version="1.0" encoding="utf-8"?>
<ds:datastoreItem xmlns:ds="http://schemas.openxmlformats.org/officeDocument/2006/customXml" ds:itemID="{BD03B274-1AA9-47FE-A2B5-2FBFA935B10C}">
  <ds:schemaRefs/>
</ds:datastoreItem>
</file>

<file path=customXml/itemProps31.xml><?xml version="1.0" encoding="utf-8"?>
<ds:datastoreItem xmlns:ds="http://schemas.openxmlformats.org/officeDocument/2006/customXml" ds:itemID="{D33A72CF-794F-4128-B2AF-27D8ABD52F85}">
  <ds:schemaRefs/>
</ds:datastoreItem>
</file>

<file path=customXml/itemProps32.xml><?xml version="1.0" encoding="utf-8"?>
<ds:datastoreItem xmlns:ds="http://schemas.openxmlformats.org/officeDocument/2006/customXml" ds:itemID="{7CC5F709-E74B-4E5F-A728-923D5062EBEF}">
  <ds:schemaRefs/>
</ds:datastoreItem>
</file>

<file path=customXml/itemProps33.xml><?xml version="1.0" encoding="utf-8"?>
<ds:datastoreItem xmlns:ds="http://schemas.openxmlformats.org/officeDocument/2006/customXml" ds:itemID="{B756F932-04A8-4C5D-8E92-147DFFCF4009}">
  <ds:schemaRefs/>
</ds:datastoreItem>
</file>

<file path=customXml/itemProps34.xml><?xml version="1.0" encoding="utf-8"?>
<ds:datastoreItem xmlns:ds="http://schemas.openxmlformats.org/officeDocument/2006/customXml" ds:itemID="{C2F5C87A-ECE0-4A05-B281-2E1A93D5989D}">
  <ds:schemaRefs/>
</ds:datastoreItem>
</file>

<file path=customXml/itemProps35.xml><?xml version="1.0" encoding="utf-8"?>
<ds:datastoreItem xmlns:ds="http://schemas.openxmlformats.org/officeDocument/2006/customXml" ds:itemID="{C16711A2-AD79-4919-83EF-11AE321B10C3}">
  <ds:schemaRefs/>
</ds:datastoreItem>
</file>

<file path=customXml/itemProps36.xml><?xml version="1.0" encoding="utf-8"?>
<ds:datastoreItem xmlns:ds="http://schemas.openxmlformats.org/officeDocument/2006/customXml" ds:itemID="{BFA62885-12BB-429D-A53C-F13A04E7BD32}">
  <ds:schemaRefs/>
</ds:datastoreItem>
</file>

<file path=customXml/itemProps37.xml><?xml version="1.0" encoding="utf-8"?>
<ds:datastoreItem xmlns:ds="http://schemas.openxmlformats.org/officeDocument/2006/customXml" ds:itemID="{82F80DCF-4925-4F76-959A-0F9F9D1F9FB0}">
  <ds:schemaRefs/>
</ds:datastoreItem>
</file>

<file path=customXml/itemProps38.xml><?xml version="1.0" encoding="utf-8"?>
<ds:datastoreItem xmlns:ds="http://schemas.openxmlformats.org/officeDocument/2006/customXml" ds:itemID="{13C45D11-FA3F-4B5C-9A11-92DC846DCCA4}">
  <ds:schemaRefs/>
</ds:datastoreItem>
</file>

<file path=customXml/itemProps39.xml><?xml version="1.0" encoding="utf-8"?>
<ds:datastoreItem xmlns:ds="http://schemas.openxmlformats.org/officeDocument/2006/customXml" ds:itemID="{5520ABA5-2D30-4F67-8F15-9E2D23892148}">
  <ds:schemaRefs/>
</ds:datastoreItem>
</file>

<file path=customXml/itemProps4.xml><?xml version="1.0" encoding="utf-8"?>
<ds:datastoreItem xmlns:ds="http://schemas.openxmlformats.org/officeDocument/2006/customXml" ds:itemID="{D6FD5F41-C9BB-476E-8F6A-B51F053A412B}">
  <ds:schemaRefs/>
</ds:datastoreItem>
</file>

<file path=customXml/itemProps40.xml><?xml version="1.0" encoding="utf-8"?>
<ds:datastoreItem xmlns:ds="http://schemas.openxmlformats.org/officeDocument/2006/customXml" ds:itemID="{7551DBA2-8F1F-40F6-9C25-64C0E49A2E63}">
  <ds:schemaRefs/>
</ds:datastoreItem>
</file>

<file path=customXml/itemProps41.xml><?xml version="1.0" encoding="utf-8"?>
<ds:datastoreItem xmlns:ds="http://schemas.openxmlformats.org/officeDocument/2006/customXml" ds:itemID="{ED94A356-97C2-4BE4-BB4F-08A5EC9023B2}">
  <ds:schemaRefs/>
</ds:datastoreItem>
</file>

<file path=customXml/itemProps42.xml><?xml version="1.0" encoding="utf-8"?>
<ds:datastoreItem xmlns:ds="http://schemas.openxmlformats.org/officeDocument/2006/customXml" ds:itemID="{574AE7C2-C97E-44FF-8B25-C5740F022B9C}">
  <ds:schemaRefs/>
</ds:datastoreItem>
</file>

<file path=customXml/itemProps43.xml><?xml version="1.0" encoding="utf-8"?>
<ds:datastoreItem xmlns:ds="http://schemas.openxmlformats.org/officeDocument/2006/customXml" ds:itemID="{13013B42-260E-471F-9B33-311D13A2C75C}">
  <ds:schemaRefs/>
</ds:datastoreItem>
</file>

<file path=customXml/itemProps44.xml><?xml version="1.0" encoding="utf-8"?>
<ds:datastoreItem xmlns:ds="http://schemas.openxmlformats.org/officeDocument/2006/customXml" ds:itemID="{A399A3EA-5886-42B2-84AA-6BD82766C050}">
  <ds:schemaRefs/>
</ds:datastoreItem>
</file>

<file path=customXml/itemProps45.xml><?xml version="1.0" encoding="utf-8"?>
<ds:datastoreItem xmlns:ds="http://schemas.openxmlformats.org/officeDocument/2006/customXml" ds:itemID="{A836CD51-074D-4BBA-92D6-4D96190F89DE}">
  <ds:schemaRefs/>
</ds:datastoreItem>
</file>

<file path=customXml/itemProps46.xml><?xml version="1.0" encoding="utf-8"?>
<ds:datastoreItem xmlns:ds="http://schemas.openxmlformats.org/officeDocument/2006/customXml" ds:itemID="{B2CA72C4-3423-4C3D-BF58-54ADC74D49E5}">
  <ds:schemaRefs/>
</ds:datastoreItem>
</file>

<file path=customXml/itemProps47.xml><?xml version="1.0" encoding="utf-8"?>
<ds:datastoreItem xmlns:ds="http://schemas.openxmlformats.org/officeDocument/2006/customXml" ds:itemID="{4B51FE69-8FB1-4DCA-8287-1F6A4639CDB9}">
  <ds:schemaRefs/>
</ds:datastoreItem>
</file>

<file path=customXml/itemProps48.xml><?xml version="1.0" encoding="utf-8"?>
<ds:datastoreItem xmlns:ds="http://schemas.openxmlformats.org/officeDocument/2006/customXml" ds:itemID="{F311BF4C-D015-42DD-A2C1-B177F865BA88}">
  <ds:schemaRefs/>
</ds:datastoreItem>
</file>

<file path=customXml/itemProps49.xml><?xml version="1.0" encoding="utf-8"?>
<ds:datastoreItem xmlns:ds="http://schemas.openxmlformats.org/officeDocument/2006/customXml" ds:itemID="{53D28BDA-8048-4389-808A-E7E2C8D8EA1B}">
  <ds:schemaRefs/>
</ds:datastoreItem>
</file>

<file path=customXml/itemProps5.xml><?xml version="1.0" encoding="utf-8"?>
<ds:datastoreItem xmlns:ds="http://schemas.openxmlformats.org/officeDocument/2006/customXml" ds:itemID="{1EE61183-719C-4CEE-BA98-709397E34848}">
  <ds:schemaRefs/>
</ds:datastoreItem>
</file>

<file path=customXml/itemProps50.xml><?xml version="1.0" encoding="utf-8"?>
<ds:datastoreItem xmlns:ds="http://schemas.openxmlformats.org/officeDocument/2006/customXml" ds:itemID="{B3A014DE-B7AB-4A3B-8B06-A12AA17B8BBE}">
  <ds:schemaRefs/>
</ds:datastoreItem>
</file>

<file path=customXml/itemProps51.xml><?xml version="1.0" encoding="utf-8"?>
<ds:datastoreItem xmlns:ds="http://schemas.openxmlformats.org/officeDocument/2006/customXml" ds:itemID="{F8C07613-069F-421A-B926-C16DE780DE4E}">
  <ds:schemaRefs/>
</ds:datastoreItem>
</file>

<file path=customXml/itemProps52.xml><?xml version="1.0" encoding="utf-8"?>
<ds:datastoreItem xmlns:ds="http://schemas.openxmlformats.org/officeDocument/2006/customXml" ds:itemID="{A05490E4-0621-4265-8812-113D6D3DDF04}">
  <ds:schemaRefs/>
</ds:datastoreItem>
</file>

<file path=customXml/itemProps53.xml><?xml version="1.0" encoding="utf-8"?>
<ds:datastoreItem xmlns:ds="http://schemas.openxmlformats.org/officeDocument/2006/customXml" ds:itemID="{82234CFF-D8FC-46CA-B84F-EFD9539BD18D}">
  <ds:schemaRefs/>
</ds:datastoreItem>
</file>

<file path=customXml/itemProps54.xml><?xml version="1.0" encoding="utf-8"?>
<ds:datastoreItem xmlns:ds="http://schemas.openxmlformats.org/officeDocument/2006/customXml" ds:itemID="{16F5D1F9-114A-477A-8F0B-3E7112E4B502}">
  <ds:schemaRefs/>
</ds:datastoreItem>
</file>

<file path=customXml/itemProps55.xml><?xml version="1.0" encoding="utf-8"?>
<ds:datastoreItem xmlns:ds="http://schemas.openxmlformats.org/officeDocument/2006/customXml" ds:itemID="{464F5237-6151-4BE6-B806-919D75B14329}">
  <ds:schemaRefs/>
</ds:datastoreItem>
</file>

<file path=customXml/itemProps56.xml><?xml version="1.0" encoding="utf-8"?>
<ds:datastoreItem xmlns:ds="http://schemas.openxmlformats.org/officeDocument/2006/customXml" ds:itemID="{DEF2FCBA-4546-4202-B476-D69FC5EF3CF5}">
  <ds:schemaRefs/>
</ds:datastoreItem>
</file>

<file path=customXml/itemProps57.xml><?xml version="1.0" encoding="utf-8"?>
<ds:datastoreItem xmlns:ds="http://schemas.openxmlformats.org/officeDocument/2006/customXml" ds:itemID="{F2255DDC-1C6A-45F1-B8D8-966842A6E6E5}">
  <ds:schemaRefs/>
</ds:datastoreItem>
</file>

<file path=customXml/itemProps58.xml><?xml version="1.0" encoding="utf-8"?>
<ds:datastoreItem xmlns:ds="http://schemas.openxmlformats.org/officeDocument/2006/customXml" ds:itemID="{85ACC5AA-D472-40D8-9363-9AB11ED11CC8}">
  <ds:schemaRefs/>
</ds:datastoreItem>
</file>

<file path=customXml/itemProps59.xml><?xml version="1.0" encoding="utf-8"?>
<ds:datastoreItem xmlns:ds="http://schemas.openxmlformats.org/officeDocument/2006/customXml" ds:itemID="{17363D1C-B61F-4F2B-B168-A58AA594F284}">
  <ds:schemaRefs/>
</ds:datastoreItem>
</file>

<file path=customXml/itemProps6.xml><?xml version="1.0" encoding="utf-8"?>
<ds:datastoreItem xmlns:ds="http://schemas.openxmlformats.org/officeDocument/2006/customXml" ds:itemID="{3CFEF513-EDB3-467F-A3A3-7D58AB5DBDDE}">
  <ds:schemaRefs/>
</ds:datastoreItem>
</file>

<file path=customXml/itemProps60.xml><?xml version="1.0" encoding="utf-8"?>
<ds:datastoreItem xmlns:ds="http://schemas.openxmlformats.org/officeDocument/2006/customXml" ds:itemID="{775331FD-A230-4D2B-AC8A-58A175358FD1}">
  <ds:schemaRefs/>
</ds:datastoreItem>
</file>

<file path=customXml/itemProps61.xml><?xml version="1.0" encoding="utf-8"?>
<ds:datastoreItem xmlns:ds="http://schemas.openxmlformats.org/officeDocument/2006/customXml" ds:itemID="{C773B0F5-51C1-4BFB-B657-D46DCD12854E}">
  <ds:schemaRefs/>
</ds:datastoreItem>
</file>

<file path=customXml/itemProps62.xml><?xml version="1.0" encoding="utf-8"?>
<ds:datastoreItem xmlns:ds="http://schemas.openxmlformats.org/officeDocument/2006/customXml" ds:itemID="{CB500D70-B880-4981-9900-1561917BDD41}">
  <ds:schemaRefs/>
</ds:datastoreItem>
</file>

<file path=customXml/itemProps63.xml><?xml version="1.0" encoding="utf-8"?>
<ds:datastoreItem xmlns:ds="http://schemas.openxmlformats.org/officeDocument/2006/customXml" ds:itemID="{ACF38082-D3B6-4456-A350-10839FE88FB5}">
  <ds:schemaRefs/>
</ds:datastoreItem>
</file>

<file path=customXml/itemProps64.xml><?xml version="1.0" encoding="utf-8"?>
<ds:datastoreItem xmlns:ds="http://schemas.openxmlformats.org/officeDocument/2006/customXml" ds:itemID="{3859E3A6-E124-48E5-AFB3-4B76234AA9E2}">
  <ds:schemaRefs/>
</ds:datastoreItem>
</file>

<file path=customXml/itemProps65.xml><?xml version="1.0" encoding="utf-8"?>
<ds:datastoreItem xmlns:ds="http://schemas.openxmlformats.org/officeDocument/2006/customXml" ds:itemID="{6943DDB6-3707-45B6-AAA3-66B41194E787}">
  <ds:schemaRefs/>
</ds:datastoreItem>
</file>

<file path=customXml/itemProps66.xml><?xml version="1.0" encoding="utf-8"?>
<ds:datastoreItem xmlns:ds="http://schemas.openxmlformats.org/officeDocument/2006/customXml" ds:itemID="{4DF86E92-C53D-4F4F-84DD-2079EB012D94}">
  <ds:schemaRefs/>
</ds:datastoreItem>
</file>

<file path=customXml/itemProps67.xml><?xml version="1.0" encoding="utf-8"?>
<ds:datastoreItem xmlns:ds="http://schemas.openxmlformats.org/officeDocument/2006/customXml" ds:itemID="{7B65CA09-03FD-4756-A7FF-C9F0725BFB68}">
  <ds:schemaRefs/>
</ds:datastoreItem>
</file>

<file path=customXml/itemProps68.xml><?xml version="1.0" encoding="utf-8"?>
<ds:datastoreItem xmlns:ds="http://schemas.openxmlformats.org/officeDocument/2006/customXml" ds:itemID="{FE30FA87-9303-4EB0-98F5-0D9268FA7BF9}">
  <ds:schemaRefs/>
</ds:datastoreItem>
</file>

<file path=customXml/itemProps69.xml><?xml version="1.0" encoding="utf-8"?>
<ds:datastoreItem xmlns:ds="http://schemas.openxmlformats.org/officeDocument/2006/customXml" ds:itemID="{33961136-D382-4981-AC6D-89DF5B4CB0AD}">
  <ds:schemaRefs/>
</ds:datastoreItem>
</file>

<file path=customXml/itemProps7.xml><?xml version="1.0" encoding="utf-8"?>
<ds:datastoreItem xmlns:ds="http://schemas.openxmlformats.org/officeDocument/2006/customXml" ds:itemID="{1C825AFA-2D66-4EDD-9D79-B44FA6B5EDF7}">
  <ds:schemaRefs/>
</ds:datastoreItem>
</file>

<file path=customXml/itemProps70.xml><?xml version="1.0" encoding="utf-8"?>
<ds:datastoreItem xmlns:ds="http://schemas.openxmlformats.org/officeDocument/2006/customXml" ds:itemID="{E2601A17-D802-449E-A3F7-3167CB9FF739}">
  <ds:schemaRefs/>
</ds:datastoreItem>
</file>

<file path=customXml/itemProps71.xml><?xml version="1.0" encoding="utf-8"?>
<ds:datastoreItem xmlns:ds="http://schemas.openxmlformats.org/officeDocument/2006/customXml" ds:itemID="{B4BDC229-9CFC-4277-8AED-6C5044245B96}">
  <ds:schemaRefs/>
</ds:datastoreItem>
</file>

<file path=customXml/itemProps72.xml><?xml version="1.0" encoding="utf-8"?>
<ds:datastoreItem xmlns:ds="http://schemas.openxmlformats.org/officeDocument/2006/customXml" ds:itemID="{F4AAE4AC-A580-4DD0-A668-6778AB4A2F5B}">
  <ds:schemaRefs/>
</ds:datastoreItem>
</file>

<file path=customXml/itemProps73.xml><?xml version="1.0" encoding="utf-8"?>
<ds:datastoreItem xmlns:ds="http://schemas.openxmlformats.org/officeDocument/2006/customXml" ds:itemID="{F4B014A1-1EA1-4A96-8A6B-8C11024263A0}">
  <ds:schemaRefs/>
</ds:datastoreItem>
</file>

<file path=customXml/itemProps74.xml><?xml version="1.0" encoding="utf-8"?>
<ds:datastoreItem xmlns:ds="http://schemas.openxmlformats.org/officeDocument/2006/customXml" ds:itemID="{A1909ACA-3D2A-45CC-BC5C-3B9001A61F4B}">
  <ds:schemaRefs/>
</ds:datastoreItem>
</file>

<file path=customXml/itemProps75.xml><?xml version="1.0" encoding="utf-8"?>
<ds:datastoreItem xmlns:ds="http://schemas.openxmlformats.org/officeDocument/2006/customXml" ds:itemID="{87F44442-4978-4370-805A-9CEB0F969AC3}">
  <ds:schemaRefs/>
</ds:datastoreItem>
</file>

<file path=customXml/itemProps76.xml><?xml version="1.0" encoding="utf-8"?>
<ds:datastoreItem xmlns:ds="http://schemas.openxmlformats.org/officeDocument/2006/customXml" ds:itemID="{1E393A10-C025-4275-AE1C-D6734420864C}">
  <ds:schemaRefs/>
</ds:datastoreItem>
</file>

<file path=customXml/itemProps77.xml><?xml version="1.0" encoding="utf-8"?>
<ds:datastoreItem xmlns:ds="http://schemas.openxmlformats.org/officeDocument/2006/customXml" ds:itemID="{5D14C527-CAF1-4AE3-9B78-72050E87EF2F}">
  <ds:schemaRefs/>
</ds:datastoreItem>
</file>

<file path=customXml/itemProps78.xml><?xml version="1.0" encoding="utf-8"?>
<ds:datastoreItem xmlns:ds="http://schemas.openxmlformats.org/officeDocument/2006/customXml" ds:itemID="{95EFE4FC-9CAA-44A6-9BB0-DD2A104B0E4B}">
  <ds:schemaRefs/>
</ds:datastoreItem>
</file>

<file path=customXml/itemProps79.xml><?xml version="1.0" encoding="utf-8"?>
<ds:datastoreItem xmlns:ds="http://schemas.openxmlformats.org/officeDocument/2006/customXml" ds:itemID="{24B950FA-2BDF-4593-8B17-325E62A5B9EF}">
  <ds:schemaRefs/>
</ds:datastoreItem>
</file>

<file path=customXml/itemProps8.xml><?xml version="1.0" encoding="utf-8"?>
<ds:datastoreItem xmlns:ds="http://schemas.openxmlformats.org/officeDocument/2006/customXml" ds:itemID="{6BE88FAC-87D2-4DAE-AE61-390637DC4992}">
  <ds:schemaRefs/>
</ds:datastoreItem>
</file>

<file path=customXml/itemProps80.xml><?xml version="1.0" encoding="utf-8"?>
<ds:datastoreItem xmlns:ds="http://schemas.openxmlformats.org/officeDocument/2006/customXml" ds:itemID="{B6928FFF-E591-435B-B012-81DF507F13B3}">
  <ds:schemaRefs/>
</ds:datastoreItem>
</file>

<file path=customXml/itemProps81.xml><?xml version="1.0" encoding="utf-8"?>
<ds:datastoreItem xmlns:ds="http://schemas.openxmlformats.org/officeDocument/2006/customXml" ds:itemID="{8153DF63-120C-4CAA-9962-1C5282354B4C}">
  <ds:schemaRefs/>
</ds:datastoreItem>
</file>

<file path=customXml/itemProps82.xml><?xml version="1.0" encoding="utf-8"?>
<ds:datastoreItem xmlns:ds="http://schemas.openxmlformats.org/officeDocument/2006/customXml" ds:itemID="{572FBA73-6DBF-45DA-8282-9342320CFAB0}">
  <ds:schemaRefs/>
</ds:datastoreItem>
</file>

<file path=customXml/itemProps83.xml><?xml version="1.0" encoding="utf-8"?>
<ds:datastoreItem xmlns:ds="http://schemas.openxmlformats.org/officeDocument/2006/customXml" ds:itemID="{013C3244-6EAD-4943-8DDA-D19EB9601E51}">
  <ds:schemaRefs/>
</ds:datastoreItem>
</file>

<file path=customXml/itemProps84.xml><?xml version="1.0" encoding="utf-8"?>
<ds:datastoreItem xmlns:ds="http://schemas.openxmlformats.org/officeDocument/2006/customXml" ds:itemID="{8720FC3E-0892-4666-A2BE-33E1A4AA1A3F}">
  <ds:schemaRefs/>
</ds:datastoreItem>
</file>

<file path=customXml/itemProps85.xml><?xml version="1.0" encoding="utf-8"?>
<ds:datastoreItem xmlns:ds="http://schemas.openxmlformats.org/officeDocument/2006/customXml" ds:itemID="{DF4E4A21-C82C-4F6E-B925-7C6C908DD360}">
  <ds:schemaRefs/>
</ds:datastoreItem>
</file>

<file path=customXml/itemProps86.xml><?xml version="1.0" encoding="utf-8"?>
<ds:datastoreItem xmlns:ds="http://schemas.openxmlformats.org/officeDocument/2006/customXml" ds:itemID="{FDC07655-ABF1-4986-8769-2E07A262DE54}">
  <ds:schemaRefs/>
</ds:datastoreItem>
</file>

<file path=customXml/itemProps87.xml><?xml version="1.0" encoding="utf-8"?>
<ds:datastoreItem xmlns:ds="http://schemas.openxmlformats.org/officeDocument/2006/customXml" ds:itemID="{3AD98F40-8B6D-474F-B389-CCFE2F1D7937}">
  <ds:schemaRefs/>
</ds:datastoreItem>
</file>

<file path=customXml/itemProps88.xml><?xml version="1.0" encoding="utf-8"?>
<ds:datastoreItem xmlns:ds="http://schemas.openxmlformats.org/officeDocument/2006/customXml" ds:itemID="{17363D1C-B61F-4F2B-B168-A58AA594F284}">
  <ds:schemaRefs/>
</ds:datastoreItem>
</file>

<file path=customXml/itemProps89.xml><?xml version="1.0" encoding="utf-8"?>
<ds:datastoreItem xmlns:ds="http://schemas.openxmlformats.org/officeDocument/2006/customXml" ds:itemID="{EAB520BC-C6EC-457E-8AB5-55DB67C86858}">
  <ds:schemaRefs/>
</ds:datastoreItem>
</file>

<file path=customXml/itemProps9.xml><?xml version="1.0" encoding="utf-8"?>
<ds:datastoreItem xmlns:ds="http://schemas.openxmlformats.org/officeDocument/2006/customXml" ds:itemID="{2AD1183F-B312-4C55-A719-F84EDAEC7872}">
  <ds:schemaRefs/>
</ds:datastoreItem>
</file>

<file path=customXml/itemProps90.xml><?xml version="1.0" encoding="utf-8"?>
<ds:datastoreItem xmlns:ds="http://schemas.openxmlformats.org/officeDocument/2006/customXml" ds:itemID="{34E44AF6-DDED-43B1-8908-478ABA62FDC4}">
  <ds:schemaRefs/>
</ds:datastoreItem>
</file>

<file path=customXml/itemProps91.xml><?xml version="1.0" encoding="utf-8"?>
<ds:datastoreItem xmlns:ds="http://schemas.openxmlformats.org/officeDocument/2006/customXml" ds:itemID="{F9EDE801-03CD-4230-80E3-9D5E5B79A22C}">
  <ds:schemaRefs/>
</ds:datastoreItem>
</file>

<file path=customXml/itemProps92.xml><?xml version="1.0" encoding="utf-8"?>
<ds:datastoreItem xmlns:ds="http://schemas.openxmlformats.org/officeDocument/2006/customXml" ds:itemID="{7E1AC9E5-73D8-484B-9155-B644365A7879}">
  <ds:schemaRefs/>
</ds:datastoreItem>
</file>

<file path=customXml/itemProps93.xml><?xml version="1.0" encoding="utf-8"?>
<ds:datastoreItem xmlns:ds="http://schemas.openxmlformats.org/officeDocument/2006/customXml" ds:itemID="{22C77A98-2735-4BAA-A8B6-374AE4667E64}">
  <ds:schemaRefs/>
</ds:datastoreItem>
</file>

<file path=customXml/itemProps94.xml><?xml version="1.0" encoding="utf-8"?>
<ds:datastoreItem xmlns:ds="http://schemas.openxmlformats.org/officeDocument/2006/customXml" ds:itemID="{9C8A1F8A-8CDB-4C26-97B3-A605C822B3F9}">
  <ds:schemaRefs/>
</ds:datastoreItem>
</file>

<file path=customXml/itemProps95.xml><?xml version="1.0" encoding="utf-8"?>
<ds:datastoreItem xmlns:ds="http://schemas.openxmlformats.org/officeDocument/2006/customXml" ds:itemID="{24EF8FAB-552C-4D84-9128-59CE64183EB1}">
  <ds:schemaRefs/>
</ds:datastoreItem>
</file>

<file path=customXml/itemProps96.xml><?xml version="1.0" encoding="utf-8"?>
<ds:datastoreItem xmlns:ds="http://schemas.openxmlformats.org/officeDocument/2006/customXml" ds:itemID="{5D87BC02-E209-4B1F-AF1F-CAECAB03C199}">
  <ds:schemaRefs/>
</ds:datastoreItem>
</file>

<file path=customXml/itemProps97.xml><?xml version="1.0" encoding="utf-8"?>
<ds:datastoreItem xmlns:ds="http://schemas.openxmlformats.org/officeDocument/2006/customXml" ds:itemID="{68A67B36-458C-4E65-98E5-D52C18B8EE44}">
  <ds:schemaRefs/>
</ds:datastoreItem>
</file>

<file path=customXml/itemProps98.xml><?xml version="1.0" encoding="utf-8"?>
<ds:datastoreItem xmlns:ds="http://schemas.openxmlformats.org/officeDocument/2006/customXml" ds:itemID="{389603D4-5116-4787-BFA4-E93C6F57B52B}">
  <ds:schemaRefs/>
</ds:datastoreItem>
</file>

<file path=customXml/itemProps99.xml><?xml version="1.0" encoding="utf-8"?>
<ds:datastoreItem xmlns:ds="http://schemas.openxmlformats.org/officeDocument/2006/customXml" ds:itemID="{FF95111F-75CC-435F-B122-682AABAB22A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SIM_PPT_2007_16x9_DEU_V2_0_0_BASIC.pptx</Template>
  <TotalTime>0</TotalTime>
  <Words>876</Words>
  <Application>Microsoft Office PowerPoint</Application>
  <PresentationFormat>Benutzerdefiniert</PresentationFormat>
  <Paragraphs>310</Paragraphs>
  <Slides>69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1" baseType="lpstr">
      <vt:lpstr>Siemens 2016 – 16:9</vt:lpstr>
      <vt:lpstr>think-cell Folie</vt:lpstr>
      <vt:lpstr>platos</vt:lpstr>
      <vt:lpstr>Start Page</vt:lpstr>
      <vt:lpstr>Start Page</vt:lpstr>
      <vt:lpstr>Log in</vt:lpstr>
      <vt:lpstr>Login</vt:lpstr>
      <vt:lpstr>Login</vt:lpstr>
      <vt:lpstr>Login</vt:lpstr>
      <vt:lpstr>Register</vt:lpstr>
      <vt:lpstr>Register</vt:lpstr>
      <vt:lpstr>Register</vt:lpstr>
      <vt:lpstr>Register</vt:lpstr>
      <vt:lpstr>Register</vt:lpstr>
      <vt:lpstr>Login</vt:lpstr>
      <vt:lpstr>Login</vt:lpstr>
      <vt:lpstr>Login</vt:lpstr>
      <vt:lpstr>Login</vt:lpstr>
      <vt:lpstr>Login</vt:lpstr>
      <vt:lpstr>Login</vt:lpstr>
      <vt:lpstr>Create a Project</vt:lpstr>
      <vt:lpstr>Create A Project</vt:lpstr>
      <vt:lpstr>Create a Project</vt:lpstr>
      <vt:lpstr>Create a Project</vt:lpstr>
      <vt:lpstr>Create a Project</vt:lpstr>
      <vt:lpstr>Create a Board</vt:lpstr>
      <vt:lpstr>Create a Board</vt:lpstr>
      <vt:lpstr>Create a Board</vt:lpstr>
      <vt:lpstr>Interrupt – Create a Project</vt:lpstr>
      <vt:lpstr>Interrupt - Create a Project</vt:lpstr>
      <vt:lpstr>Create A Project</vt:lpstr>
      <vt:lpstr>Interrupt - Create a Project</vt:lpstr>
      <vt:lpstr>Create a Board</vt:lpstr>
      <vt:lpstr>Create a Board</vt:lpstr>
      <vt:lpstr>Create a Board</vt:lpstr>
      <vt:lpstr>Create a Board</vt:lpstr>
      <vt:lpstr>Create a Board - Label printer</vt:lpstr>
      <vt:lpstr>Searching stuff</vt:lpstr>
      <vt:lpstr>Searching</vt:lpstr>
      <vt:lpstr>Searching</vt:lpstr>
      <vt:lpstr>Searching - Options</vt:lpstr>
      <vt:lpstr>Empty search</vt:lpstr>
      <vt:lpstr>Search</vt:lpstr>
      <vt:lpstr>Project Page</vt:lpstr>
      <vt:lpstr>Project Page</vt:lpstr>
      <vt:lpstr>Project Page</vt:lpstr>
      <vt:lpstr>Board Page</vt:lpstr>
      <vt:lpstr>Board Page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Edit Attributes</vt:lpstr>
      <vt:lpstr>Add Comments</vt:lpstr>
      <vt:lpstr>Add Comments</vt:lpstr>
      <vt:lpstr>Add Comments</vt:lpstr>
      <vt:lpstr>Add Comments</vt:lpstr>
      <vt:lpstr>Add Pictures/Edit Comment</vt:lpstr>
      <vt:lpstr>Add Pictures/Edit Comment</vt:lpstr>
      <vt:lpstr>Add Pictures/Edit Comment</vt:lpstr>
      <vt:lpstr>Add Pictures/Edit Comment</vt:lpstr>
      <vt:lpstr>Add Pictures/Edit Comment</vt:lpstr>
      <vt:lpstr>Feedback/Feature Requests</vt:lpstr>
      <vt:lpstr>Feedback/Feature Requests</vt:lpstr>
      <vt:lpstr>Folie 69</vt:lpstr>
    </vt:vector>
  </TitlesOfParts>
  <Company>SIEMENS AG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Michael Kopf</dc:creator>
  <cp:keywords>C_Restricted</cp:keywords>
  <cp:lastModifiedBy>Stefan Steinmüller</cp:lastModifiedBy>
  <cp:revision>181</cp:revision>
  <cp:lastPrinted>2012-10-29T09:59:01Z</cp:lastPrinted>
  <dcterms:created xsi:type="dcterms:W3CDTF">2006-04-07T10:01:45Z</dcterms:created>
  <dcterms:modified xsi:type="dcterms:W3CDTF">2017-11-28T00:08:30Z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October 2016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1.3</vt:lpwstr>
  </property>
  <property fmtid="{D5CDD505-2E9C-101B-9397-08002B2CF9AE}" pid="6" name="Document Confidentiality">
    <vt:lpwstr>Restricted</vt:lpwstr>
  </property>
</Properties>
</file>